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9" r:id="rId2"/>
    <p:sldId id="266" r:id="rId3"/>
    <p:sldId id="323" r:id="rId4"/>
    <p:sldId id="482" r:id="rId5"/>
    <p:sldId id="483" r:id="rId6"/>
    <p:sldId id="324" r:id="rId7"/>
    <p:sldId id="484" r:id="rId8"/>
    <p:sldId id="268" r:id="rId9"/>
    <p:sldId id="269" r:id="rId10"/>
    <p:sldId id="281" r:id="rId11"/>
    <p:sldId id="282" r:id="rId12"/>
    <p:sldId id="280" r:id="rId13"/>
    <p:sldId id="293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318" r:id="rId24"/>
    <p:sldId id="485" r:id="rId25"/>
    <p:sldId id="286" r:id="rId26"/>
    <p:sldId id="287" r:id="rId27"/>
    <p:sldId id="289" r:id="rId28"/>
    <p:sldId id="480" r:id="rId29"/>
    <p:sldId id="288" r:id="rId30"/>
    <p:sldId id="290" r:id="rId31"/>
    <p:sldId id="294" r:id="rId32"/>
    <p:sldId id="291" r:id="rId33"/>
    <p:sldId id="325" r:id="rId34"/>
    <p:sldId id="479" r:id="rId35"/>
    <p:sldId id="486" r:id="rId36"/>
    <p:sldId id="284" r:id="rId37"/>
    <p:sldId id="319" r:id="rId38"/>
    <p:sldId id="322" r:id="rId39"/>
    <p:sldId id="321" r:id="rId40"/>
    <p:sldId id="487" r:id="rId4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 varScale="1">
        <p:scale>
          <a:sx n="108" d="100"/>
          <a:sy n="108" d="100"/>
        </p:scale>
        <p:origin x="730" y="77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eriodico.com/es/economia/20221019/trabajadores-decathlon-denuncian-acoso-conciliar-77358235" TargetMode="External"/><Relationship Id="rId2" Type="http://schemas.openxmlformats.org/officeDocument/2006/relationships/hyperlink" Target="https://www.laboral-social.com/conciliacion-perspectiva-genero-infancia-adaptacion-jornada-sucesivas-ocasiones-cambio-circunstancias-medidas-razonabilidad-proporcionalidad.html" TargetMode="External"/><Relationship Id="rId1" Type="http://schemas.openxmlformats.org/officeDocument/2006/relationships/hyperlink" Target="https://noticias.juridicas.com/actualidad/jurisprudencia/17128-un-tribunal-concede-la-adaptacion-de-jornada-a-una-trabajadora-para-cuidar-a-sus-padres/" TargetMode="External"/><Relationship Id="rId6" Type="http://schemas.openxmlformats.org/officeDocument/2006/relationships/hyperlink" Target="https://sermujerytrabajo.es/2022/10/05/el-juez-concede-teletrabajo-al-100-por-100-a-una-mujer-con-dos-hijos/" TargetMode="External"/><Relationship Id="rId5" Type="http://schemas.openxmlformats.org/officeDocument/2006/relationships/hyperlink" Target="https://www.diariodesevilla.es/juzgado_de_guardia/Supremo-reconoce-reduccion-jornada-sueldo-integro-cuidado-menores-sin-hospitalizacion_0_1734726770.html" TargetMode="External"/><Relationship Id="rId4" Type="http://schemas.openxmlformats.org/officeDocument/2006/relationships/hyperlink" Target="https://www.elconfidencial.com/amp/juridico/2022-10-22/juzgado-ordena-empleada-demandar-jefa-conciliacion_3509804/" TargetMode="External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eriodico.com/es/economia/20221019/trabajadores-decathlon-denuncian-acoso-conciliar-77358235" TargetMode="External"/><Relationship Id="rId2" Type="http://schemas.openxmlformats.org/officeDocument/2006/relationships/hyperlink" Target="https://www.laboral-social.com/conciliacion-perspectiva-genero-infancia-adaptacion-jornada-sucesivas-ocasiones-cambio-circunstancias-medidas-razonabilidad-proporcionalidad.html" TargetMode="External"/><Relationship Id="rId1" Type="http://schemas.openxmlformats.org/officeDocument/2006/relationships/hyperlink" Target="https://noticias.juridicas.com/actualidad/jurisprudencia/17128-un-tribunal-concede-la-adaptacion-de-jornada-a-una-trabajadora-para-cuidar-a-sus-padres/" TargetMode="External"/><Relationship Id="rId6" Type="http://schemas.openxmlformats.org/officeDocument/2006/relationships/hyperlink" Target="https://sermujerytrabajo.es/2022/10/05/el-juez-concede-teletrabajo-al-100-por-100-a-una-mujer-con-dos-hijos/" TargetMode="External"/><Relationship Id="rId5" Type="http://schemas.openxmlformats.org/officeDocument/2006/relationships/hyperlink" Target="https://www.diariodesevilla.es/juzgado_de_guardia/Supremo-reconoce-reduccion-jornada-sueldo-integro-cuidado-menores-sin-hospitalizacion_0_1734726770.html" TargetMode="External"/><Relationship Id="rId4" Type="http://schemas.openxmlformats.org/officeDocument/2006/relationships/hyperlink" Target="https://www.elconfidencial.com/amp/juridico/2022-10-22/juzgado-ordena-empleada-demandar-jefa-conciliacion_350980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1010B-5C0B-4825-A9E7-5EFDE89053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506FA7-B564-4EE9-91E7-B33219ED7184}">
      <dgm:prSet/>
      <dgm:spPr/>
      <dgm:t>
        <a:bodyPr/>
        <a:lstStyle/>
        <a:p>
          <a:r>
            <a:rPr lang="es-ES_tradnl" i="1" dirty="0"/>
            <a:t>“…individuo humano lo ha habido siempre, mas no ha existido, no ha vivido ni actuado como tal hasta que ha gozado de un tiempo suyo, de un tiempo propio”</a:t>
          </a:r>
          <a:endParaRPr lang="es-ES" dirty="0"/>
        </a:p>
      </dgm:t>
    </dgm:pt>
    <dgm:pt modelId="{B51D59EC-74A4-4215-8447-7BB9EA65ACBB}" type="parTrans" cxnId="{7A3BA63A-4225-4268-87A7-A33E36C32FE6}">
      <dgm:prSet/>
      <dgm:spPr/>
      <dgm:t>
        <a:bodyPr/>
        <a:lstStyle/>
        <a:p>
          <a:endParaRPr lang="es-ES"/>
        </a:p>
      </dgm:t>
    </dgm:pt>
    <dgm:pt modelId="{E812FD38-FB69-419F-ADB3-FB970EFDCBB4}" type="sibTrans" cxnId="{7A3BA63A-4225-4268-87A7-A33E36C32FE6}">
      <dgm:prSet/>
      <dgm:spPr/>
      <dgm:t>
        <a:bodyPr/>
        <a:lstStyle/>
        <a:p>
          <a:endParaRPr lang="es-ES"/>
        </a:p>
      </dgm:t>
    </dgm:pt>
    <dgm:pt modelId="{57AE7535-6701-4A01-81B6-D81AB8CAB0E6}">
      <dgm:prSet/>
      <dgm:spPr/>
      <dgm:t>
        <a:bodyPr/>
        <a:lstStyle/>
        <a:p>
          <a:r>
            <a:rPr lang="es-ES_tradnl" dirty="0"/>
            <a:t>	MARIA ZAMBRANO, </a:t>
          </a:r>
          <a:r>
            <a:rPr lang="es-ES_tradnl" i="1" dirty="0"/>
            <a:t>Persona y democracia</a:t>
          </a:r>
          <a:r>
            <a:rPr lang="es-ES_tradnl" baseline="30000" dirty="0"/>
            <a:t> </a:t>
          </a:r>
          <a:endParaRPr lang="es-ES" dirty="0"/>
        </a:p>
      </dgm:t>
    </dgm:pt>
    <dgm:pt modelId="{8EB1AC00-3721-46D7-8F69-9857A311818A}" type="parTrans" cxnId="{E298C306-3286-40DA-85D5-860A23273A1D}">
      <dgm:prSet/>
      <dgm:spPr/>
      <dgm:t>
        <a:bodyPr/>
        <a:lstStyle/>
        <a:p>
          <a:endParaRPr lang="es-ES"/>
        </a:p>
      </dgm:t>
    </dgm:pt>
    <dgm:pt modelId="{4DD99B22-1F89-4E9A-81F9-5E1A981CD207}" type="sibTrans" cxnId="{E298C306-3286-40DA-85D5-860A23273A1D}">
      <dgm:prSet/>
      <dgm:spPr/>
      <dgm:t>
        <a:bodyPr/>
        <a:lstStyle/>
        <a:p>
          <a:endParaRPr lang="es-ES"/>
        </a:p>
      </dgm:t>
    </dgm:pt>
    <dgm:pt modelId="{E3E35250-C176-4E76-9886-BD432B5F2342}" type="pres">
      <dgm:prSet presAssocID="{D891010B-5C0B-4825-A9E7-5EFDE8905303}" presName="linear" presStyleCnt="0">
        <dgm:presLayoutVars>
          <dgm:animLvl val="lvl"/>
          <dgm:resizeHandles val="exact"/>
        </dgm:presLayoutVars>
      </dgm:prSet>
      <dgm:spPr/>
    </dgm:pt>
    <dgm:pt modelId="{5087D150-7283-4D8B-97C2-2BFFF19C6E4C}" type="pres">
      <dgm:prSet presAssocID="{26506FA7-B564-4EE9-91E7-B33219ED71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84F4FC-6501-4D12-85A7-87D91ECC9C29}" type="pres">
      <dgm:prSet presAssocID="{26506FA7-B564-4EE9-91E7-B33219ED718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98C306-3286-40DA-85D5-860A23273A1D}" srcId="{26506FA7-B564-4EE9-91E7-B33219ED7184}" destId="{57AE7535-6701-4A01-81B6-D81AB8CAB0E6}" srcOrd="0" destOrd="0" parTransId="{8EB1AC00-3721-46D7-8F69-9857A311818A}" sibTransId="{4DD99B22-1F89-4E9A-81F9-5E1A981CD207}"/>
    <dgm:cxn modelId="{A4D9790F-F729-41E7-9EB0-BCDC5BA820D3}" type="presOf" srcId="{26506FA7-B564-4EE9-91E7-B33219ED7184}" destId="{5087D150-7283-4D8B-97C2-2BFFF19C6E4C}" srcOrd="0" destOrd="0" presId="urn:microsoft.com/office/officeart/2005/8/layout/vList2"/>
    <dgm:cxn modelId="{7A3BA63A-4225-4268-87A7-A33E36C32FE6}" srcId="{D891010B-5C0B-4825-A9E7-5EFDE8905303}" destId="{26506FA7-B564-4EE9-91E7-B33219ED7184}" srcOrd="0" destOrd="0" parTransId="{B51D59EC-74A4-4215-8447-7BB9EA65ACBB}" sibTransId="{E812FD38-FB69-419F-ADB3-FB970EFDCBB4}"/>
    <dgm:cxn modelId="{FCE4E0BD-F503-4849-970A-8E61563EC4C9}" type="presOf" srcId="{D891010B-5C0B-4825-A9E7-5EFDE8905303}" destId="{E3E35250-C176-4E76-9886-BD432B5F2342}" srcOrd="0" destOrd="0" presId="urn:microsoft.com/office/officeart/2005/8/layout/vList2"/>
    <dgm:cxn modelId="{A1E801F1-4CDC-4417-AE25-8395B681A87C}" type="presOf" srcId="{57AE7535-6701-4A01-81B6-D81AB8CAB0E6}" destId="{C184F4FC-6501-4D12-85A7-87D91ECC9C29}" srcOrd="0" destOrd="0" presId="urn:microsoft.com/office/officeart/2005/8/layout/vList2"/>
    <dgm:cxn modelId="{AA139FEB-F51C-49A3-90FC-B14270C57CB9}" type="presParOf" srcId="{E3E35250-C176-4E76-9886-BD432B5F2342}" destId="{5087D150-7283-4D8B-97C2-2BFFF19C6E4C}" srcOrd="0" destOrd="0" presId="urn:microsoft.com/office/officeart/2005/8/layout/vList2"/>
    <dgm:cxn modelId="{945CF572-51E0-477F-8BBB-FAD2604A0139}" type="presParOf" srcId="{E3E35250-C176-4E76-9886-BD432B5F2342}" destId="{C184F4FC-6501-4D12-85A7-87D91ECC9C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49B533-F845-4239-98B3-2621508D01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48DAE0-EC8A-4018-A210-6247BF62622B}">
      <dgm:prSet custT="1"/>
      <dgm:spPr/>
      <dgm:t>
        <a:bodyPr/>
        <a:lstStyle/>
        <a:p>
          <a:r>
            <a:rPr lang="es-ES" sz="1800" dirty="0"/>
            <a:t>Concreción del horario en la franja fija de mañana</a:t>
          </a:r>
        </a:p>
      </dgm:t>
    </dgm:pt>
    <dgm:pt modelId="{305D3A5F-6186-49B1-9E58-5386692BB507}" type="parTrans" cxnId="{5BEB1F90-168F-4DFA-8BAE-B38F0DCCD2E9}">
      <dgm:prSet/>
      <dgm:spPr/>
      <dgm:t>
        <a:bodyPr/>
        <a:lstStyle/>
        <a:p>
          <a:endParaRPr lang="es-ES"/>
        </a:p>
      </dgm:t>
    </dgm:pt>
    <dgm:pt modelId="{16429F81-14A8-4C20-871F-DB604056F2BB}" type="sibTrans" cxnId="{5BEB1F90-168F-4DFA-8BAE-B38F0DCCD2E9}">
      <dgm:prSet/>
      <dgm:spPr/>
      <dgm:t>
        <a:bodyPr/>
        <a:lstStyle/>
        <a:p>
          <a:endParaRPr lang="es-ES"/>
        </a:p>
      </dgm:t>
    </dgm:pt>
    <dgm:pt modelId="{7CB137DA-4F59-4DD3-A5A1-EEB12FDB5352}">
      <dgm:prSet custT="1"/>
      <dgm:spPr/>
      <dgm:t>
        <a:bodyPr/>
        <a:lstStyle/>
        <a:p>
          <a:r>
            <a:rPr lang="es-ES" sz="1800" b="1" u="sng" dirty="0"/>
            <a:t>Convenio de Grandes Almacenes dispone medidas alternativas </a:t>
          </a:r>
          <a:r>
            <a:rPr lang="es-ES" sz="1800" dirty="0"/>
            <a:t>como el cambio de funciones, puesto –área, departamento o división— o de centro de trabajo, si la solicitud comporta un cambio de franja horaria o de turnos</a:t>
          </a:r>
        </a:p>
      </dgm:t>
    </dgm:pt>
    <dgm:pt modelId="{048D2807-EEE1-42F3-AA5E-98B8EE68AA61}" type="parTrans" cxnId="{F19F85E1-498A-46C1-BF32-983843B3AF32}">
      <dgm:prSet/>
      <dgm:spPr/>
      <dgm:t>
        <a:bodyPr/>
        <a:lstStyle/>
        <a:p>
          <a:endParaRPr lang="es-ES"/>
        </a:p>
      </dgm:t>
    </dgm:pt>
    <dgm:pt modelId="{873FA560-E067-4F18-BC64-950CA23456E3}" type="sibTrans" cxnId="{F19F85E1-498A-46C1-BF32-983843B3AF32}">
      <dgm:prSet/>
      <dgm:spPr/>
      <dgm:t>
        <a:bodyPr/>
        <a:lstStyle/>
        <a:p>
          <a:endParaRPr lang="es-ES"/>
        </a:p>
      </dgm:t>
    </dgm:pt>
    <dgm:pt modelId="{66C3478F-BA7E-430A-9E56-8C87BF15E8FF}">
      <dgm:prSet custT="1"/>
      <dgm:spPr/>
      <dgm:t>
        <a:bodyPr/>
        <a:lstStyle/>
        <a:p>
          <a:r>
            <a:rPr lang="es-ES" sz="1800" b="1" u="sng" dirty="0"/>
            <a:t>La empresa opone mayor afluencia de público en horario de tarde</a:t>
          </a:r>
        </a:p>
      </dgm:t>
    </dgm:pt>
    <dgm:pt modelId="{E065D393-41E9-47D7-96E3-E22A7F9A8A01}" type="parTrans" cxnId="{A51D8003-BEC9-4F95-9AD9-99FA286F20F3}">
      <dgm:prSet/>
      <dgm:spPr/>
      <dgm:t>
        <a:bodyPr/>
        <a:lstStyle/>
        <a:p>
          <a:endParaRPr lang="es-ES"/>
        </a:p>
      </dgm:t>
    </dgm:pt>
    <dgm:pt modelId="{0C15B3B5-372A-451D-A263-9EA0A92DD345}" type="sibTrans" cxnId="{A51D8003-BEC9-4F95-9AD9-99FA286F20F3}">
      <dgm:prSet/>
      <dgm:spPr/>
      <dgm:t>
        <a:bodyPr/>
        <a:lstStyle/>
        <a:p>
          <a:endParaRPr lang="es-ES"/>
        </a:p>
      </dgm:t>
    </dgm:pt>
    <dgm:pt modelId="{9B7DACD3-D214-4F9B-977B-7BECBA6B0D6C}">
      <dgm:prSet custT="1"/>
      <dgm:spPr/>
      <dgm:t>
        <a:bodyPr/>
        <a:lstStyle/>
        <a:p>
          <a:r>
            <a:rPr lang="es-ES" sz="1800" dirty="0"/>
            <a:t>El que haya otras trabajadoras con reducción de jornada a turno fijo de mañanas no ha provocado hasta el momento graves alteraciones o inconvenientes </a:t>
          </a:r>
        </a:p>
      </dgm:t>
    </dgm:pt>
    <dgm:pt modelId="{DD28EAE3-4915-485A-AECE-816FECBFBC39}" type="parTrans" cxnId="{01B770EA-D3CB-4729-8BB3-D5B48A4DF581}">
      <dgm:prSet/>
      <dgm:spPr/>
      <dgm:t>
        <a:bodyPr/>
        <a:lstStyle/>
        <a:p>
          <a:endParaRPr lang="es-ES"/>
        </a:p>
      </dgm:t>
    </dgm:pt>
    <dgm:pt modelId="{E7A25840-D861-4AAC-A8D6-35D6D742E2AE}" type="sibTrans" cxnId="{01B770EA-D3CB-4729-8BB3-D5B48A4DF581}">
      <dgm:prSet/>
      <dgm:spPr/>
      <dgm:t>
        <a:bodyPr/>
        <a:lstStyle/>
        <a:p>
          <a:endParaRPr lang="es-ES"/>
        </a:p>
      </dgm:t>
    </dgm:pt>
    <dgm:pt modelId="{7882E570-1924-4673-AC9C-588EB358A67C}">
      <dgm:prSet custT="1"/>
      <dgm:spPr/>
      <dgm:t>
        <a:bodyPr/>
        <a:lstStyle/>
        <a:p>
          <a:r>
            <a:rPr lang="es-ES" sz="1800" dirty="0"/>
            <a:t>Se </a:t>
          </a:r>
          <a:r>
            <a:rPr lang="es-ES" sz="1800" b="1" i="1" u="sng" dirty="0"/>
            <a:t>estima en parte la pretensión actora</a:t>
          </a:r>
          <a:r>
            <a:rPr lang="es-ES" sz="1800" dirty="0"/>
            <a:t>, </a:t>
          </a:r>
          <a:r>
            <a:rPr lang="es-ES" sz="1800" b="1" dirty="0"/>
            <a:t>con desestimación de la referida a la indemnización </a:t>
          </a:r>
          <a:r>
            <a:rPr lang="es-ES" sz="1800" dirty="0"/>
            <a:t>por daños, que considera insuficientemente fundada</a:t>
          </a:r>
        </a:p>
      </dgm:t>
    </dgm:pt>
    <dgm:pt modelId="{6E39FA2F-601D-4123-BCE4-6E98D4DF98A6}" type="parTrans" cxnId="{B403D922-F568-4BD4-A949-620AFCC1908A}">
      <dgm:prSet/>
      <dgm:spPr/>
      <dgm:t>
        <a:bodyPr/>
        <a:lstStyle/>
        <a:p>
          <a:endParaRPr lang="es-ES"/>
        </a:p>
      </dgm:t>
    </dgm:pt>
    <dgm:pt modelId="{980E273F-97E0-4BCE-8A38-CDBEAFCB6CB1}" type="sibTrans" cxnId="{B403D922-F568-4BD4-A949-620AFCC1908A}">
      <dgm:prSet/>
      <dgm:spPr/>
      <dgm:t>
        <a:bodyPr/>
        <a:lstStyle/>
        <a:p>
          <a:endParaRPr lang="es-ES"/>
        </a:p>
      </dgm:t>
    </dgm:pt>
    <dgm:pt modelId="{CF96F4C0-0416-46A1-8CC1-1FC285D551A1}" type="pres">
      <dgm:prSet presAssocID="{E349B533-F845-4239-98B3-2621508D01F6}" presName="linear" presStyleCnt="0">
        <dgm:presLayoutVars>
          <dgm:animLvl val="lvl"/>
          <dgm:resizeHandles val="exact"/>
        </dgm:presLayoutVars>
      </dgm:prSet>
      <dgm:spPr/>
    </dgm:pt>
    <dgm:pt modelId="{7DB71BC0-4FD4-4DD8-9996-81F3B024A725}" type="pres">
      <dgm:prSet presAssocID="{F748DAE0-EC8A-4018-A210-6247BF6262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274581-E93A-48CA-8A7C-02C9A7808C84}" type="pres">
      <dgm:prSet presAssocID="{16429F81-14A8-4C20-871F-DB604056F2BB}" presName="spacer" presStyleCnt="0"/>
      <dgm:spPr/>
    </dgm:pt>
    <dgm:pt modelId="{172E0245-7954-441B-BF61-F8DEAE3A6C75}" type="pres">
      <dgm:prSet presAssocID="{7CB137DA-4F59-4DD3-A5A1-EEB12FDB535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D26D64-C244-4F60-B87E-C528C2462D7A}" type="pres">
      <dgm:prSet presAssocID="{873FA560-E067-4F18-BC64-950CA23456E3}" presName="spacer" presStyleCnt="0"/>
      <dgm:spPr/>
    </dgm:pt>
    <dgm:pt modelId="{FBC63DB6-5EFE-42D8-8AF8-877A11DD9946}" type="pres">
      <dgm:prSet presAssocID="{66C3478F-BA7E-430A-9E56-8C87BF15E8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296190-1ADC-4AEF-BB1A-3D938C2AB9B8}" type="pres">
      <dgm:prSet presAssocID="{0C15B3B5-372A-451D-A263-9EA0A92DD345}" presName="spacer" presStyleCnt="0"/>
      <dgm:spPr/>
    </dgm:pt>
    <dgm:pt modelId="{FD2A0BD8-3466-4873-BC0A-5FC41B2F7527}" type="pres">
      <dgm:prSet presAssocID="{9B7DACD3-D214-4F9B-977B-7BECBA6B0D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B5B323-9652-4399-8A83-8A0623364503}" type="pres">
      <dgm:prSet presAssocID="{E7A25840-D861-4AAC-A8D6-35D6D742E2AE}" presName="spacer" presStyleCnt="0"/>
      <dgm:spPr/>
    </dgm:pt>
    <dgm:pt modelId="{F8E3A4B7-7BA0-4D4B-BB84-2DD56DEDE4A0}" type="pres">
      <dgm:prSet presAssocID="{7882E570-1924-4673-AC9C-588EB358A6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51D8003-BEC9-4F95-9AD9-99FA286F20F3}" srcId="{E349B533-F845-4239-98B3-2621508D01F6}" destId="{66C3478F-BA7E-430A-9E56-8C87BF15E8FF}" srcOrd="2" destOrd="0" parTransId="{E065D393-41E9-47D7-96E3-E22A7F9A8A01}" sibTransId="{0C15B3B5-372A-451D-A263-9EA0A92DD345}"/>
    <dgm:cxn modelId="{B403D922-F568-4BD4-A949-620AFCC1908A}" srcId="{E349B533-F845-4239-98B3-2621508D01F6}" destId="{7882E570-1924-4673-AC9C-588EB358A67C}" srcOrd="4" destOrd="0" parTransId="{6E39FA2F-601D-4123-BCE4-6E98D4DF98A6}" sibTransId="{980E273F-97E0-4BCE-8A38-CDBEAFCB6CB1}"/>
    <dgm:cxn modelId="{DCD10036-E0D8-4721-A9FA-88678A2E78B1}" type="presOf" srcId="{66C3478F-BA7E-430A-9E56-8C87BF15E8FF}" destId="{FBC63DB6-5EFE-42D8-8AF8-877A11DD9946}" srcOrd="0" destOrd="0" presId="urn:microsoft.com/office/officeart/2005/8/layout/vList2"/>
    <dgm:cxn modelId="{B45E4845-799A-4708-95E5-444FEE80D5D9}" type="presOf" srcId="{E349B533-F845-4239-98B3-2621508D01F6}" destId="{CF96F4C0-0416-46A1-8CC1-1FC285D551A1}" srcOrd="0" destOrd="0" presId="urn:microsoft.com/office/officeart/2005/8/layout/vList2"/>
    <dgm:cxn modelId="{5BEB1F90-168F-4DFA-8BAE-B38F0DCCD2E9}" srcId="{E349B533-F845-4239-98B3-2621508D01F6}" destId="{F748DAE0-EC8A-4018-A210-6247BF62622B}" srcOrd="0" destOrd="0" parTransId="{305D3A5F-6186-49B1-9E58-5386692BB507}" sibTransId="{16429F81-14A8-4C20-871F-DB604056F2BB}"/>
    <dgm:cxn modelId="{5208C094-D53D-4DA1-BA8A-C2F02E184C41}" type="presOf" srcId="{F748DAE0-EC8A-4018-A210-6247BF62622B}" destId="{7DB71BC0-4FD4-4DD8-9996-81F3B024A725}" srcOrd="0" destOrd="0" presId="urn:microsoft.com/office/officeart/2005/8/layout/vList2"/>
    <dgm:cxn modelId="{EFB2E7AF-4C08-4E5B-8A14-50F8047BA15D}" type="presOf" srcId="{9B7DACD3-D214-4F9B-977B-7BECBA6B0D6C}" destId="{FD2A0BD8-3466-4873-BC0A-5FC41B2F7527}" srcOrd="0" destOrd="0" presId="urn:microsoft.com/office/officeart/2005/8/layout/vList2"/>
    <dgm:cxn modelId="{79F86AD0-E8C3-4A8C-9148-A455A3319377}" type="presOf" srcId="{7882E570-1924-4673-AC9C-588EB358A67C}" destId="{F8E3A4B7-7BA0-4D4B-BB84-2DD56DEDE4A0}" srcOrd="0" destOrd="0" presId="urn:microsoft.com/office/officeart/2005/8/layout/vList2"/>
    <dgm:cxn modelId="{F19F85E1-498A-46C1-BF32-983843B3AF32}" srcId="{E349B533-F845-4239-98B3-2621508D01F6}" destId="{7CB137DA-4F59-4DD3-A5A1-EEB12FDB5352}" srcOrd="1" destOrd="0" parTransId="{048D2807-EEE1-42F3-AA5E-98B8EE68AA61}" sibTransId="{873FA560-E067-4F18-BC64-950CA23456E3}"/>
    <dgm:cxn modelId="{01B770EA-D3CB-4729-8BB3-D5B48A4DF581}" srcId="{E349B533-F845-4239-98B3-2621508D01F6}" destId="{9B7DACD3-D214-4F9B-977B-7BECBA6B0D6C}" srcOrd="3" destOrd="0" parTransId="{DD28EAE3-4915-485A-AECE-816FECBFBC39}" sibTransId="{E7A25840-D861-4AAC-A8D6-35D6D742E2AE}"/>
    <dgm:cxn modelId="{C819A4EA-E982-4D09-A884-CCDC663D1E86}" type="presOf" srcId="{7CB137DA-4F59-4DD3-A5A1-EEB12FDB5352}" destId="{172E0245-7954-441B-BF61-F8DEAE3A6C75}" srcOrd="0" destOrd="0" presId="urn:microsoft.com/office/officeart/2005/8/layout/vList2"/>
    <dgm:cxn modelId="{96EC61FF-CE5A-421E-BC94-19D2A1611D0E}" type="presParOf" srcId="{CF96F4C0-0416-46A1-8CC1-1FC285D551A1}" destId="{7DB71BC0-4FD4-4DD8-9996-81F3B024A725}" srcOrd="0" destOrd="0" presId="urn:microsoft.com/office/officeart/2005/8/layout/vList2"/>
    <dgm:cxn modelId="{A8861D8C-026F-4CDB-A65C-B1B48177D863}" type="presParOf" srcId="{CF96F4C0-0416-46A1-8CC1-1FC285D551A1}" destId="{52274581-E93A-48CA-8A7C-02C9A7808C84}" srcOrd="1" destOrd="0" presId="urn:microsoft.com/office/officeart/2005/8/layout/vList2"/>
    <dgm:cxn modelId="{F643ECB1-24F8-4A95-AE80-A02B77107348}" type="presParOf" srcId="{CF96F4C0-0416-46A1-8CC1-1FC285D551A1}" destId="{172E0245-7954-441B-BF61-F8DEAE3A6C75}" srcOrd="2" destOrd="0" presId="urn:microsoft.com/office/officeart/2005/8/layout/vList2"/>
    <dgm:cxn modelId="{1BD036ED-D834-4E13-8327-0DB746ADE799}" type="presParOf" srcId="{CF96F4C0-0416-46A1-8CC1-1FC285D551A1}" destId="{2AD26D64-C244-4F60-B87E-C528C2462D7A}" srcOrd="3" destOrd="0" presId="urn:microsoft.com/office/officeart/2005/8/layout/vList2"/>
    <dgm:cxn modelId="{F27D69B7-597D-4A62-A1CB-99524F922043}" type="presParOf" srcId="{CF96F4C0-0416-46A1-8CC1-1FC285D551A1}" destId="{FBC63DB6-5EFE-42D8-8AF8-877A11DD9946}" srcOrd="4" destOrd="0" presId="urn:microsoft.com/office/officeart/2005/8/layout/vList2"/>
    <dgm:cxn modelId="{9468CEF1-4380-480A-85E7-2352278F3908}" type="presParOf" srcId="{CF96F4C0-0416-46A1-8CC1-1FC285D551A1}" destId="{E0296190-1ADC-4AEF-BB1A-3D938C2AB9B8}" srcOrd="5" destOrd="0" presId="urn:microsoft.com/office/officeart/2005/8/layout/vList2"/>
    <dgm:cxn modelId="{B489B8CB-716A-4848-8483-4D892C839F87}" type="presParOf" srcId="{CF96F4C0-0416-46A1-8CC1-1FC285D551A1}" destId="{FD2A0BD8-3466-4873-BC0A-5FC41B2F7527}" srcOrd="6" destOrd="0" presId="urn:microsoft.com/office/officeart/2005/8/layout/vList2"/>
    <dgm:cxn modelId="{B0F9CDE2-E430-4CC0-8231-8B7B07255961}" type="presParOf" srcId="{CF96F4C0-0416-46A1-8CC1-1FC285D551A1}" destId="{8DB5B323-9652-4399-8A83-8A0623364503}" srcOrd="7" destOrd="0" presId="urn:microsoft.com/office/officeart/2005/8/layout/vList2"/>
    <dgm:cxn modelId="{E74AA7CE-0156-4C2E-BDCC-0E3F57AF305C}" type="presParOf" srcId="{CF96F4C0-0416-46A1-8CC1-1FC285D551A1}" destId="{F8E3A4B7-7BA0-4D4B-BB84-2DD56DEDE4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D61E92-8728-4F03-8C5E-0D8E997DDB5E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C8EE4A-4116-4EF4-BB52-1BEFAA3D688E}">
      <dgm:prSet custT="1"/>
      <dgm:spPr/>
      <dgm:t>
        <a:bodyPr/>
        <a:lstStyle/>
        <a:p>
          <a:r>
            <a:rPr lang="es-ES" sz="1800" dirty="0"/>
            <a:t>Concreción horaria de una reducción de jornada por cuidado de un menor</a:t>
          </a:r>
        </a:p>
      </dgm:t>
    </dgm:pt>
    <dgm:pt modelId="{B7EA8C71-433F-4D37-A0FA-7692743F5CD2}" type="parTrans" cxnId="{5D27637C-6119-42B0-9869-38AF62516FC0}">
      <dgm:prSet/>
      <dgm:spPr/>
      <dgm:t>
        <a:bodyPr/>
        <a:lstStyle/>
        <a:p>
          <a:endParaRPr lang="es-ES"/>
        </a:p>
      </dgm:t>
    </dgm:pt>
    <dgm:pt modelId="{29A708E7-1CEE-4ADB-9D63-392427762E59}" type="sibTrans" cxnId="{5D27637C-6119-42B0-9869-38AF62516FC0}">
      <dgm:prSet/>
      <dgm:spPr/>
      <dgm:t>
        <a:bodyPr/>
        <a:lstStyle/>
        <a:p>
          <a:endParaRPr lang="es-ES"/>
        </a:p>
      </dgm:t>
    </dgm:pt>
    <dgm:pt modelId="{E88AB594-7A45-4736-B0CE-4451EE345796}">
      <dgm:prSet custT="1"/>
      <dgm:spPr/>
      <dgm:t>
        <a:bodyPr/>
        <a:lstStyle/>
        <a:p>
          <a:r>
            <a:rPr lang="es-ES" sz="1800" b="1" u="sng" dirty="0"/>
            <a:t>Conjuga lo dispuesto en el art.37.6 ET con el ya vigente nuevo art.34.8 ET</a:t>
          </a:r>
        </a:p>
      </dgm:t>
    </dgm:pt>
    <dgm:pt modelId="{B1D9897A-7FB0-4409-8DF7-844DE0B36BB5}" type="parTrans" cxnId="{8008CD85-92DD-479B-A46A-40BE175F0A1B}">
      <dgm:prSet/>
      <dgm:spPr/>
      <dgm:t>
        <a:bodyPr/>
        <a:lstStyle/>
        <a:p>
          <a:endParaRPr lang="es-ES"/>
        </a:p>
      </dgm:t>
    </dgm:pt>
    <dgm:pt modelId="{856008D0-24B0-4F68-B531-7EED70291F5D}" type="sibTrans" cxnId="{8008CD85-92DD-479B-A46A-40BE175F0A1B}">
      <dgm:prSet/>
      <dgm:spPr/>
      <dgm:t>
        <a:bodyPr/>
        <a:lstStyle/>
        <a:p>
          <a:endParaRPr lang="es-ES"/>
        </a:p>
      </dgm:t>
    </dgm:pt>
    <dgm:pt modelId="{CB6BA669-52D0-4959-9F60-52C5F83C8BD4}">
      <dgm:prSet custT="1"/>
      <dgm:spPr/>
      <dgm:t>
        <a:bodyPr/>
        <a:lstStyle/>
        <a:p>
          <a:r>
            <a:rPr lang="es-ES" sz="1800" b="1" dirty="0"/>
            <a:t>Estima parcialmente</a:t>
          </a:r>
          <a:r>
            <a:rPr lang="es-ES" sz="1800" dirty="0"/>
            <a:t>, y declara derecho a reducir jornada y </a:t>
          </a:r>
          <a:r>
            <a:rPr lang="es-ES" sz="1800" b="1" u="sng" dirty="0"/>
            <a:t>concentrar horas de trabajo </a:t>
          </a:r>
          <a:r>
            <a:rPr lang="es-ES" sz="1800" dirty="0"/>
            <a:t>de lunes a viernes de 9:30 a 15:30 h., y el sábado de 9:30 a 14:30 </a:t>
          </a:r>
        </a:p>
      </dgm:t>
    </dgm:pt>
    <dgm:pt modelId="{219C862F-40B5-48A4-9430-D20B48D8B9A7}" type="parTrans" cxnId="{51779708-50CF-4FE0-8CD0-7FE9B8EC7815}">
      <dgm:prSet/>
      <dgm:spPr/>
      <dgm:t>
        <a:bodyPr/>
        <a:lstStyle/>
        <a:p>
          <a:endParaRPr lang="es-ES"/>
        </a:p>
      </dgm:t>
    </dgm:pt>
    <dgm:pt modelId="{A6270049-D6BC-48EF-9035-5BC45858C893}" type="sibTrans" cxnId="{51779708-50CF-4FE0-8CD0-7FE9B8EC7815}">
      <dgm:prSet/>
      <dgm:spPr/>
      <dgm:t>
        <a:bodyPr/>
        <a:lstStyle/>
        <a:p>
          <a:endParaRPr lang="es-ES"/>
        </a:p>
      </dgm:t>
    </dgm:pt>
    <dgm:pt modelId="{6C760E7D-19BE-4005-A990-7A913ECF44FB}">
      <dgm:prSet custT="1"/>
      <dgm:spPr/>
      <dgm:t>
        <a:bodyPr/>
        <a:lstStyle/>
        <a:p>
          <a:r>
            <a:rPr lang="es-ES" sz="1800" b="1" u="sng" dirty="0"/>
            <a:t>Valora la dimensión de la empresa</a:t>
          </a:r>
        </a:p>
      </dgm:t>
    </dgm:pt>
    <dgm:pt modelId="{D113EB82-F0DD-4992-BDE3-37D4AAD7F35A}" type="parTrans" cxnId="{BE01E740-AA8E-47DA-9E62-473FC6F59068}">
      <dgm:prSet/>
      <dgm:spPr/>
      <dgm:t>
        <a:bodyPr/>
        <a:lstStyle/>
        <a:p>
          <a:endParaRPr lang="es-ES"/>
        </a:p>
      </dgm:t>
    </dgm:pt>
    <dgm:pt modelId="{83B8E5A6-ED26-4DDF-86F9-396D3CBDDE4A}" type="sibTrans" cxnId="{BE01E740-AA8E-47DA-9E62-473FC6F59068}">
      <dgm:prSet/>
      <dgm:spPr/>
      <dgm:t>
        <a:bodyPr/>
        <a:lstStyle/>
        <a:p>
          <a:endParaRPr lang="es-ES"/>
        </a:p>
      </dgm:t>
    </dgm:pt>
    <dgm:pt modelId="{76B7FD7C-CC3C-45E2-BDCD-40DEB0026A34}">
      <dgm:prSet custT="1"/>
      <dgm:spPr/>
      <dgm:t>
        <a:bodyPr/>
        <a:lstStyle/>
        <a:p>
          <a:r>
            <a:rPr lang="es-ES" sz="1800" b="1" u="sng" dirty="0"/>
            <a:t>Y el interés  superior del menor</a:t>
          </a:r>
        </a:p>
      </dgm:t>
    </dgm:pt>
    <dgm:pt modelId="{A1A6A2AA-0096-45A2-90C1-FC24474D21B3}" type="parTrans" cxnId="{5FC4B9F4-1BB5-4009-A4A8-78343D2AAC44}">
      <dgm:prSet/>
      <dgm:spPr/>
      <dgm:t>
        <a:bodyPr/>
        <a:lstStyle/>
        <a:p>
          <a:endParaRPr lang="es-ES"/>
        </a:p>
      </dgm:t>
    </dgm:pt>
    <dgm:pt modelId="{1B25B714-E11A-4D87-840C-0AE3E091077F}" type="sibTrans" cxnId="{5FC4B9F4-1BB5-4009-A4A8-78343D2AAC44}">
      <dgm:prSet/>
      <dgm:spPr/>
      <dgm:t>
        <a:bodyPr/>
        <a:lstStyle/>
        <a:p>
          <a:endParaRPr lang="es-ES"/>
        </a:p>
      </dgm:t>
    </dgm:pt>
    <dgm:pt modelId="{CC13775F-780E-428D-9558-6431C673ED75}" type="pres">
      <dgm:prSet presAssocID="{61D61E92-8728-4F03-8C5E-0D8E997DDB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5F4BD9-8EA7-444A-80A5-812D960062A3}" type="pres">
      <dgm:prSet presAssocID="{9FC8EE4A-4116-4EF4-BB52-1BEFAA3D688E}" presName="vertOne" presStyleCnt="0"/>
      <dgm:spPr/>
    </dgm:pt>
    <dgm:pt modelId="{0B86508C-B4AF-4442-B466-5C89BA9D18B4}" type="pres">
      <dgm:prSet presAssocID="{9FC8EE4A-4116-4EF4-BB52-1BEFAA3D688E}" presName="txOne" presStyleLbl="node0" presStyleIdx="0" presStyleCnt="5" custLinFactNeighborX="-56" custLinFactNeighborY="74">
        <dgm:presLayoutVars>
          <dgm:chPref val="3"/>
        </dgm:presLayoutVars>
      </dgm:prSet>
      <dgm:spPr/>
    </dgm:pt>
    <dgm:pt modelId="{9A80BFF8-2C92-43F9-88BC-1D0C3464F3CC}" type="pres">
      <dgm:prSet presAssocID="{9FC8EE4A-4116-4EF4-BB52-1BEFAA3D688E}" presName="horzOne" presStyleCnt="0"/>
      <dgm:spPr/>
    </dgm:pt>
    <dgm:pt modelId="{B12A8AFF-B909-4FD1-B35F-7C3D5792587F}" type="pres">
      <dgm:prSet presAssocID="{29A708E7-1CEE-4ADB-9D63-392427762E59}" presName="sibSpaceOne" presStyleCnt="0"/>
      <dgm:spPr/>
    </dgm:pt>
    <dgm:pt modelId="{89EC79DB-C10B-4D96-941B-7B5D8BD0C326}" type="pres">
      <dgm:prSet presAssocID="{E88AB594-7A45-4736-B0CE-4451EE345796}" presName="vertOne" presStyleCnt="0"/>
      <dgm:spPr/>
    </dgm:pt>
    <dgm:pt modelId="{412016A6-99E4-4536-8897-CAD1F6A28EE9}" type="pres">
      <dgm:prSet presAssocID="{E88AB594-7A45-4736-B0CE-4451EE345796}" presName="txOne" presStyleLbl="node0" presStyleIdx="1" presStyleCnt="5">
        <dgm:presLayoutVars>
          <dgm:chPref val="3"/>
        </dgm:presLayoutVars>
      </dgm:prSet>
      <dgm:spPr/>
    </dgm:pt>
    <dgm:pt modelId="{248A7E85-E11F-40F2-870E-068A4A45A4E6}" type="pres">
      <dgm:prSet presAssocID="{E88AB594-7A45-4736-B0CE-4451EE345796}" presName="horzOne" presStyleCnt="0"/>
      <dgm:spPr/>
    </dgm:pt>
    <dgm:pt modelId="{B9EFE021-D962-4D68-A4F3-93FD8590C14C}" type="pres">
      <dgm:prSet presAssocID="{856008D0-24B0-4F68-B531-7EED70291F5D}" presName="sibSpaceOne" presStyleCnt="0"/>
      <dgm:spPr/>
    </dgm:pt>
    <dgm:pt modelId="{45701CD2-07E8-494E-B956-6D460FFA9DB6}" type="pres">
      <dgm:prSet presAssocID="{6C760E7D-19BE-4005-A990-7A913ECF44FB}" presName="vertOne" presStyleCnt="0"/>
      <dgm:spPr/>
    </dgm:pt>
    <dgm:pt modelId="{C4E290B6-A9C7-4EDF-A2ED-4F52D7CF8031}" type="pres">
      <dgm:prSet presAssocID="{6C760E7D-19BE-4005-A990-7A913ECF44FB}" presName="txOne" presStyleLbl="node0" presStyleIdx="2" presStyleCnt="5">
        <dgm:presLayoutVars>
          <dgm:chPref val="3"/>
        </dgm:presLayoutVars>
      </dgm:prSet>
      <dgm:spPr/>
    </dgm:pt>
    <dgm:pt modelId="{2FC9EFDC-34E2-4554-B628-7BA74FA6614B}" type="pres">
      <dgm:prSet presAssocID="{6C760E7D-19BE-4005-A990-7A913ECF44FB}" presName="horzOne" presStyleCnt="0"/>
      <dgm:spPr/>
    </dgm:pt>
    <dgm:pt modelId="{7E434AB1-17E8-4866-81D7-5443E4B03BA5}" type="pres">
      <dgm:prSet presAssocID="{83B8E5A6-ED26-4DDF-86F9-396D3CBDDE4A}" presName="sibSpaceOne" presStyleCnt="0"/>
      <dgm:spPr/>
    </dgm:pt>
    <dgm:pt modelId="{DDFBC7B7-19CD-4897-BD5D-29E97356AFDC}" type="pres">
      <dgm:prSet presAssocID="{76B7FD7C-CC3C-45E2-BDCD-40DEB0026A34}" presName="vertOne" presStyleCnt="0"/>
      <dgm:spPr/>
    </dgm:pt>
    <dgm:pt modelId="{B7B2FC76-0933-4263-BA0F-01B63BF1A66E}" type="pres">
      <dgm:prSet presAssocID="{76B7FD7C-CC3C-45E2-BDCD-40DEB0026A34}" presName="txOne" presStyleLbl="node0" presStyleIdx="3" presStyleCnt="5">
        <dgm:presLayoutVars>
          <dgm:chPref val="3"/>
        </dgm:presLayoutVars>
      </dgm:prSet>
      <dgm:spPr/>
    </dgm:pt>
    <dgm:pt modelId="{14449374-804B-4867-8C4E-9FE10DF23F68}" type="pres">
      <dgm:prSet presAssocID="{76B7FD7C-CC3C-45E2-BDCD-40DEB0026A34}" presName="horzOne" presStyleCnt="0"/>
      <dgm:spPr/>
    </dgm:pt>
    <dgm:pt modelId="{12E2927B-5C07-4D0D-AC41-208CE72BDFA4}" type="pres">
      <dgm:prSet presAssocID="{1B25B714-E11A-4D87-840C-0AE3E091077F}" presName="sibSpaceOne" presStyleCnt="0"/>
      <dgm:spPr/>
    </dgm:pt>
    <dgm:pt modelId="{486C4E81-FB70-4793-B496-65DF4E5FFF72}" type="pres">
      <dgm:prSet presAssocID="{CB6BA669-52D0-4959-9F60-52C5F83C8BD4}" presName="vertOne" presStyleCnt="0"/>
      <dgm:spPr/>
    </dgm:pt>
    <dgm:pt modelId="{C3063869-D3DF-4BFA-AA5E-571098F256A8}" type="pres">
      <dgm:prSet presAssocID="{CB6BA669-52D0-4959-9F60-52C5F83C8BD4}" presName="txOne" presStyleLbl="node0" presStyleIdx="4" presStyleCnt="5" custScaleX="119344">
        <dgm:presLayoutVars>
          <dgm:chPref val="3"/>
        </dgm:presLayoutVars>
      </dgm:prSet>
      <dgm:spPr/>
    </dgm:pt>
    <dgm:pt modelId="{4FA8CAC8-A4D8-4B77-80DD-57ECDFAD454C}" type="pres">
      <dgm:prSet presAssocID="{CB6BA669-52D0-4959-9F60-52C5F83C8BD4}" presName="horzOne" presStyleCnt="0"/>
      <dgm:spPr/>
    </dgm:pt>
  </dgm:ptLst>
  <dgm:cxnLst>
    <dgm:cxn modelId="{51779708-50CF-4FE0-8CD0-7FE9B8EC7815}" srcId="{61D61E92-8728-4F03-8C5E-0D8E997DDB5E}" destId="{CB6BA669-52D0-4959-9F60-52C5F83C8BD4}" srcOrd="4" destOrd="0" parTransId="{219C862F-40B5-48A4-9430-D20B48D8B9A7}" sibTransId="{A6270049-D6BC-48EF-9035-5BC45858C893}"/>
    <dgm:cxn modelId="{7640B413-AC98-4ECD-9E2D-134766163E2B}" type="presOf" srcId="{CB6BA669-52D0-4959-9F60-52C5F83C8BD4}" destId="{C3063869-D3DF-4BFA-AA5E-571098F256A8}" srcOrd="0" destOrd="0" presId="urn:microsoft.com/office/officeart/2005/8/layout/hierarchy4"/>
    <dgm:cxn modelId="{5C1E8932-4020-4537-988E-B0E36DC442B4}" type="presOf" srcId="{9FC8EE4A-4116-4EF4-BB52-1BEFAA3D688E}" destId="{0B86508C-B4AF-4442-B466-5C89BA9D18B4}" srcOrd="0" destOrd="0" presId="urn:microsoft.com/office/officeart/2005/8/layout/hierarchy4"/>
    <dgm:cxn modelId="{15339B3B-3272-430D-A0E9-CFE891B093C6}" type="presOf" srcId="{E88AB594-7A45-4736-B0CE-4451EE345796}" destId="{412016A6-99E4-4536-8897-CAD1F6A28EE9}" srcOrd="0" destOrd="0" presId="urn:microsoft.com/office/officeart/2005/8/layout/hierarchy4"/>
    <dgm:cxn modelId="{BE01E740-AA8E-47DA-9E62-473FC6F59068}" srcId="{61D61E92-8728-4F03-8C5E-0D8E997DDB5E}" destId="{6C760E7D-19BE-4005-A990-7A913ECF44FB}" srcOrd="2" destOrd="0" parTransId="{D113EB82-F0DD-4992-BDE3-37D4AAD7F35A}" sibTransId="{83B8E5A6-ED26-4DDF-86F9-396D3CBDDE4A}"/>
    <dgm:cxn modelId="{5D27637C-6119-42B0-9869-38AF62516FC0}" srcId="{61D61E92-8728-4F03-8C5E-0D8E997DDB5E}" destId="{9FC8EE4A-4116-4EF4-BB52-1BEFAA3D688E}" srcOrd="0" destOrd="0" parTransId="{B7EA8C71-433F-4D37-A0FA-7692743F5CD2}" sibTransId="{29A708E7-1CEE-4ADB-9D63-392427762E59}"/>
    <dgm:cxn modelId="{8008CD85-92DD-479B-A46A-40BE175F0A1B}" srcId="{61D61E92-8728-4F03-8C5E-0D8E997DDB5E}" destId="{E88AB594-7A45-4736-B0CE-4451EE345796}" srcOrd="1" destOrd="0" parTransId="{B1D9897A-7FB0-4409-8DF7-844DE0B36BB5}" sibTransId="{856008D0-24B0-4F68-B531-7EED70291F5D}"/>
    <dgm:cxn modelId="{F4B71BA1-6F8B-4B29-8B2A-A5DBACBD35CB}" type="presOf" srcId="{61D61E92-8728-4F03-8C5E-0D8E997DDB5E}" destId="{CC13775F-780E-428D-9558-6431C673ED75}" srcOrd="0" destOrd="0" presId="urn:microsoft.com/office/officeart/2005/8/layout/hierarchy4"/>
    <dgm:cxn modelId="{67BCFDA5-8956-4631-9064-B0804B2894BA}" type="presOf" srcId="{6C760E7D-19BE-4005-A990-7A913ECF44FB}" destId="{C4E290B6-A9C7-4EDF-A2ED-4F52D7CF8031}" srcOrd="0" destOrd="0" presId="urn:microsoft.com/office/officeart/2005/8/layout/hierarchy4"/>
    <dgm:cxn modelId="{0E49BEC5-CE97-4554-B300-7476E03322A3}" type="presOf" srcId="{76B7FD7C-CC3C-45E2-BDCD-40DEB0026A34}" destId="{B7B2FC76-0933-4263-BA0F-01B63BF1A66E}" srcOrd="0" destOrd="0" presId="urn:microsoft.com/office/officeart/2005/8/layout/hierarchy4"/>
    <dgm:cxn modelId="{5FC4B9F4-1BB5-4009-A4A8-78343D2AAC44}" srcId="{61D61E92-8728-4F03-8C5E-0D8E997DDB5E}" destId="{76B7FD7C-CC3C-45E2-BDCD-40DEB0026A34}" srcOrd="3" destOrd="0" parTransId="{A1A6A2AA-0096-45A2-90C1-FC24474D21B3}" sibTransId="{1B25B714-E11A-4D87-840C-0AE3E091077F}"/>
    <dgm:cxn modelId="{2F248327-59F1-470C-93A1-236504623231}" type="presParOf" srcId="{CC13775F-780E-428D-9558-6431C673ED75}" destId="{635F4BD9-8EA7-444A-80A5-812D960062A3}" srcOrd="0" destOrd="0" presId="urn:microsoft.com/office/officeart/2005/8/layout/hierarchy4"/>
    <dgm:cxn modelId="{A649F526-1C2B-4CBA-9503-4D35D974C14F}" type="presParOf" srcId="{635F4BD9-8EA7-444A-80A5-812D960062A3}" destId="{0B86508C-B4AF-4442-B466-5C89BA9D18B4}" srcOrd="0" destOrd="0" presId="urn:microsoft.com/office/officeart/2005/8/layout/hierarchy4"/>
    <dgm:cxn modelId="{04B7236E-882E-47B4-B064-2B72D2D5657D}" type="presParOf" srcId="{635F4BD9-8EA7-444A-80A5-812D960062A3}" destId="{9A80BFF8-2C92-43F9-88BC-1D0C3464F3CC}" srcOrd="1" destOrd="0" presId="urn:microsoft.com/office/officeart/2005/8/layout/hierarchy4"/>
    <dgm:cxn modelId="{4FC42C27-4194-4383-9F1B-99F1782EF644}" type="presParOf" srcId="{CC13775F-780E-428D-9558-6431C673ED75}" destId="{B12A8AFF-B909-4FD1-B35F-7C3D5792587F}" srcOrd="1" destOrd="0" presId="urn:microsoft.com/office/officeart/2005/8/layout/hierarchy4"/>
    <dgm:cxn modelId="{7182309B-9C7D-494D-BAC2-4818F814F126}" type="presParOf" srcId="{CC13775F-780E-428D-9558-6431C673ED75}" destId="{89EC79DB-C10B-4D96-941B-7B5D8BD0C326}" srcOrd="2" destOrd="0" presId="urn:microsoft.com/office/officeart/2005/8/layout/hierarchy4"/>
    <dgm:cxn modelId="{A1A4326B-E561-4CA5-A142-46AE854747BE}" type="presParOf" srcId="{89EC79DB-C10B-4D96-941B-7B5D8BD0C326}" destId="{412016A6-99E4-4536-8897-CAD1F6A28EE9}" srcOrd="0" destOrd="0" presId="urn:microsoft.com/office/officeart/2005/8/layout/hierarchy4"/>
    <dgm:cxn modelId="{E11EDB5D-5AE4-403A-AC84-C4003B3E395C}" type="presParOf" srcId="{89EC79DB-C10B-4D96-941B-7B5D8BD0C326}" destId="{248A7E85-E11F-40F2-870E-068A4A45A4E6}" srcOrd="1" destOrd="0" presId="urn:microsoft.com/office/officeart/2005/8/layout/hierarchy4"/>
    <dgm:cxn modelId="{2B09A4C6-8238-40AD-8709-9C8D5E671897}" type="presParOf" srcId="{CC13775F-780E-428D-9558-6431C673ED75}" destId="{B9EFE021-D962-4D68-A4F3-93FD8590C14C}" srcOrd="3" destOrd="0" presId="urn:microsoft.com/office/officeart/2005/8/layout/hierarchy4"/>
    <dgm:cxn modelId="{632CCDDF-CADA-4E90-9C4C-7F9D09EF5821}" type="presParOf" srcId="{CC13775F-780E-428D-9558-6431C673ED75}" destId="{45701CD2-07E8-494E-B956-6D460FFA9DB6}" srcOrd="4" destOrd="0" presId="urn:microsoft.com/office/officeart/2005/8/layout/hierarchy4"/>
    <dgm:cxn modelId="{6D48D990-BAD4-4068-9702-5706069D9EC1}" type="presParOf" srcId="{45701CD2-07E8-494E-B956-6D460FFA9DB6}" destId="{C4E290B6-A9C7-4EDF-A2ED-4F52D7CF8031}" srcOrd="0" destOrd="0" presId="urn:microsoft.com/office/officeart/2005/8/layout/hierarchy4"/>
    <dgm:cxn modelId="{B4C08F20-ECF2-487F-8822-C260EA2AC0CC}" type="presParOf" srcId="{45701CD2-07E8-494E-B956-6D460FFA9DB6}" destId="{2FC9EFDC-34E2-4554-B628-7BA74FA6614B}" srcOrd="1" destOrd="0" presId="urn:microsoft.com/office/officeart/2005/8/layout/hierarchy4"/>
    <dgm:cxn modelId="{C55D046F-901B-4AB3-B490-DD3A8F78C561}" type="presParOf" srcId="{CC13775F-780E-428D-9558-6431C673ED75}" destId="{7E434AB1-17E8-4866-81D7-5443E4B03BA5}" srcOrd="5" destOrd="0" presId="urn:microsoft.com/office/officeart/2005/8/layout/hierarchy4"/>
    <dgm:cxn modelId="{360F4AAF-C564-4E8E-9F23-7C462EE06EC1}" type="presParOf" srcId="{CC13775F-780E-428D-9558-6431C673ED75}" destId="{DDFBC7B7-19CD-4897-BD5D-29E97356AFDC}" srcOrd="6" destOrd="0" presId="urn:microsoft.com/office/officeart/2005/8/layout/hierarchy4"/>
    <dgm:cxn modelId="{A626F2E4-3FFA-4F23-9F51-F3347461918F}" type="presParOf" srcId="{DDFBC7B7-19CD-4897-BD5D-29E97356AFDC}" destId="{B7B2FC76-0933-4263-BA0F-01B63BF1A66E}" srcOrd="0" destOrd="0" presId="urn:microsoft.com/office/officeart/2005/8/layout/hierarchy4"/>
    <dgm:cxn modelId="{00CF8464-6AF2-4487-90B9-64C99465483E}" type="presParOf" srcId="{DDFBC7B7-19CD-4897-BD5D-29E97356AFDC}" destId="{14449374-804B-4867-8C4E-9FE10DF23F68}" srcOrd="1" destOrd="0" presId="urn:microsoft.com/office/officeart/2005/8/layout/hierarchy4"/>
    <dgm:cxn modelId="{342D1E39-7FFC-4619-915B-F46DEFE1F830}" type="presParOf" srcId="{CC13775F-780E-428D-9558-6431C673ED75}" destId="{12E2927B-5C07-4D0D-AC41-208CE72BDFA4}" srcOrd="7" destOrd="0" presId="urn:microsoft.com/office/officeart/2005/8/layout/hierarchy4"/>
    <dgm:cxn modelId="{4784B409-6D20-47A0-A629-CB0B93154563}" type="presParOf" srcId="{CC13775F-780E-428D-9558-6431C673ED75}" destId="{486C4E81-FB70-4793-B496-65DF4E5FFF72}" srcOrd="8" destOrd="0" presId="urn:microsoft.com/office/officeart/2005/8/layout/hierarchy4"/>
    <dgm:cxn modelId="{4232CA0A-ED28-4C60-A109-31AEAF3930B6}" type="presParOf" srcId="{486C4E81-FB70-4793-B496-65DF4E5FFF72}" destId="{C3063869-D3DF-4BFA-AA5E-571098F256A8}" srcOrd="0" destOrd="0" presId="urn:microsoft.com/office/officeart/2005/8/layout/hierarchy4"/>
    <dgm:cxn modelId="{53680B38-9A32-4A27-B242-209D7AB56239}" type="presParOf" srcId="{486C4E81-FB70-4793-B496-65DF4E5FFF72}" destId="{4FA8CAC8-A4D8-4B77-80DD-57ECDFAD45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E7DD80-033A-41AA-BFC5-6E85DF2A095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4B636D-6FF3-467F-959B-B436040805AD}">
      <dgm:prSet custT="1"/>
      <dgm:spPr/>
      <dgm:t>
        <a:bodyPr/>
        <a:lstStyle/>
        <a:p>
          <a:r>
            <a:rPr lang="es-ES" sz="1600" dirty="0"/>
            <a:t>HECHOS</a:t>
          </a:r>
        </a:p>
      </dgm:t>
    </dgm:pt>
    <dgm:pt modelId="{99D61756-D58C-4988-BCEB-82508C473299}" type="parTrans" cxnId="{D35D847F-E915-4CA1-97EB-EBB3C3BC0D84}">
      <dgm:prSet/>
      <dgm:spPr/>
      <dgm:t>
        <a:bodyPr/>
        <a:lstStyle/>
        <a:p>
          <a:endParaRPr lang="es-ES"/>
        </a:p>
      </dgm:t>
    </dgm:pt>
    <dgm:pt modelId="{E5DA1354-140B-443D-B795-F868F3E6917D}" type="sibTrans" cxnId="{D35D847F-E915-4CA1-97EB-EBB3C3BC0D84}">
      <dgm:prSet/>
      <dgm:spPr/>
      <dgm:t>
        <a:bodyPr/>
        <a:lstStyle/>
        <a:p>
          <a:endParaRPr lang="es-ES"/>
        </a:p>
      </dgm:t>
    </dgm:pt>
    <dgm:pt modelId="{889E2CB5-FC2C-43B4-80FC-C32965F50A8E}">
      <dgm:prSet custT="1"/>
      <dgm:spPr/>
      <dgm:t>
        <a:bodyPr/>
        <a:lstStyle/>
        <a:p>
          <a:r>
            <a:rPr lang="es-ES" sz="1600" dirty="0"/>
            <a:t>Solicita </a:t>
          </a:r>
          <a:r>
            <a:rPr lang="es-ES" sz="1600" b="1" u="sng" dirty="0"/>
            <a:t>reducción jornada y cambio de los turnos </a:t>
          </a:r>
          <a:r>
            <a:rPr lang="es-ES" sz="1600" dirty="0"/>
            <a:t>a </a:t>
          </a:r>
          <a:r>
            <a:rPr lang="es-ES" sz="1600" b="1" u="sng" dirty="0"/>
            <a:t>turno fijo matinal </a:t>
          </a:r>
          <a:r>
            <a:rPr lang="es-ES" sz="1600" dirty="0"/>
            <a:t>para cuidar a su madre gravemente enferma</a:t>
          </a:r>
        </a:p>
      </dgm:t>
    </dgm:pt>
    <dgm:pt modelId="{9E9F90ED-D08A-41DA-A119-22AA954CCE21}" type="parTrans" cxnId="{3ABB8866-D6C5-4628-950A-DCFD9C0B8104}">
      <dgm:prSet/>
      <dgm:spPr/>
      <dgm:t>
        <a:bodyPr/>
        <a:lstStyle/>
        <a:p>
          <a:endParaRPr lang="es-ES"/>
        </a:p>
      </dgm:t>
    </dgm:pt>
    <dgm:pt modelId="{EAF4FAA5-FE66-449D-9AE9-F9BCF2D3BEF3}" type="sibTrans" cxnId="{3ABB8866-D6C5-4628-950A-DCFD9C0B8104}">
      <dgm:prSet/>
      <dgm:spPr/>
      <dgm:t>
        <a:bodyPr/>
        <a:lstStyle/>
        <a:p>
          <a:endParaRPr lang="es-ES"/>
        </a:p>
      </dgm:t>
    </dgm:pt>
    <dgm:pt modelId="{A33C2014-263F-4A62-A4D4-4A382C5EE36A}">
      <dgm:prSet custT="1"/>
      <dgm:spPr/>
      <dgm:t>
        <a:bodyPr/>
        <a:lstStyle/>
        <a:p>
          <a:r>
            <a:rPr lang="es-ES" sz="1600" dirty="0"/>
            <a:t>SOLUCIÓN</a:t>
          </a:r>
        </a:p>
        <a:p>
          <a:r>
            <a:rPr lang="es-ES" sz="1600" dirty="0"/>
            <a:t>ESTIMATORIA DEL RECURSO DE LA ACTORA</a:t>
          </a:r>
        </a:p>
      </dgm:t>
    </dgm:pt>
    <dgm:pt modelId="{2FB7EF18-B801-4D1B-8B65-EB56CF326FFE}" type="parTrans" cxnId="{70008445-3FE6-49E5-8C7A-9BD6325971F6}">
      <dgm:prSet/>
      <dgm:spPr/>
      <dgm:t>
        <a:bodyPr/>
        <a:lstStyle/>
        <a:p>
          <a:endParaRPr lang="es-ES"/>
        </a:p>
      </dgm:t>
    </dgm:pt>
    <dgm:pt modelId="{E2CAFE9A-B1B7-4510-90F1-487F5D403AFD}" type="sibTrans" cxnId="{70008445-3FE6-49E5-8C7A-9BD6325971F6}">
      <dgm:prSet/>
      <dgm:spPr/>
      <dgm:t>
        <a:bodyPr/>
        <a:lstStyle/>
        <a:p>
          <a:endParaRPr lang="es-ES"/>
        </a:p>
      </dgm:t>
    </dgm:pt>
    <dgm:pt modelId="{B2CE9D9B-0662-4D65-9AAB-B1F19C3DF338}">
      <dgm:prSet custT="1"/>
      <dgm:spPr/>
      <dgm:t>
        <a:bodyPr/>
        <a:lstStyle/>
        <a:p>
          <a:r>
            <a:rPr lang="es-ES" sz="1600" dirty="0"/>
            <a:t>La </a:t>
          </a:r>
          <a:r>
            <a:rPr lang="es-ES" sz="1600" b="1" u="sng" dirty="0"/>
            <a:t>ponderación</a:t>
          </a:r>
          <a:r>
            <a:rPr lang="es-ES" sz="1600" dirty="0"/>
            <a:t> ha de hacerse mediante una </a:t>
          </a:r>
          <a:r>
            <a:rPr lang="es-ES" sz="1600" b="1" u="sng" dirty="0"/>
            <a:t>interpretación con perspectiva de género </a:t>
          </a:r>
          <a:r>
            <a:rPr lang="es-ES" sz="1600" dirty="0"/>
            <a:t>(art.4 LOPI) y de la manera más </a:t>
          </a:r>
          <a:r>
            <a:rPr lang="es-ES" sz="1600" b="1" u="sng" dirty="0"/>
            <a:t>favorable a la efectividad del derecho</a:t>
          </a:r>
        </a:p>
      </dgm:t>
    </dgm:pt>
    <dgm:pt modelId="{4BE114EE-F72B-473E-B5AE-F66F4AC08E87}" type="parTrans" cxnId="{D7194B2A-728E-491C-A03F-0553556ED996}">
      <dgm:prSet/>
      <dgm:spPr/>
      <dgm:t>
        <a:bodyPr/>
        <a:lstStyle/>
        <a:p>
          <a:endParaRPr lang="es-ES"/>
        </a:p>
      </dgm:t>
    </dgm:pt>
    <dgm:pt modelId="{2D602F09-35CA-4FE1-8AD7-BEFFBE091BED}" type="sibTrans" cxnId="{D7194B2A-728E-491C-A03F-0553556ED996}">
      <dgm:prSet/>
      <dgm:spPr/>
      <dgm:t>
        <a:bodyPr/>
        <a:lstStyle/>
        <a:p>
          <a:endParaRPr lang="es-ES"/>
        </a:p>
      </dgm:t>
    </dgm:pt>
    <dgm:pt modelId="{B27D49A5-08CC-468D-9C56-279065619310}">
      <dgm:prSet custT="1"/>
      <dgm:spPr/>
      <dgm:t>
        <a:bodyPr/>
        <a:lstStyle/>
        <a:p>
          <a:r>
            <a:rPr lang="es-ES" sz="1600" b="1" u="sng" dirty="0"/>
            <a:t>Dimensión constitucional de los derechos de conciliación </a:t>
          </a:r>
          <a:r>
            <a:rPr lang="es-ES" sz="1600" dirty="0"/>
            <a:t>(STC 3/2007)</a:t>
          </a:r>
        </a:p>
      </dgm:t>
    </dgm:pt>
    <dgm:pt modelId="{6989BF8A-39D0-43A6-AAB9-F4E2399D9229}" type="parTrans" cxnId="{566F03D8-CC90-4CC8-8C38-D08893FB67E4}">
      <dgm:prSet/>
      <dgm:spPr/>
      <dgm:t>
        <a:bodyPr/>
        <a:lstStyle/>
        <a:p>
          <a:endParaRPr lang="es-ES"/>
        </a:p>
      </dgm:t>
    </dgm:pt>
    <dgm:pt modelId="{7F248B2D-A540-4137-A10A-35C9CD77504B}" type="sibTrans" cxnId="{566F03D8-CC90-4CC8-8C38-D08893FB67E4}">
      <dgm:prSet/>
      <dgm:spPr/>
      <dgm:t>
        <a:bodyPr/>
        <a:lstStyle/>
        <a:p>
          <a:endParaRPr lang="es-ES"/>
        </a:p>
      </dgm:t>
    </dgm:pt>
    <dgm:pt modelId="{97802910-9BB3-46BD-B39E-CA51E20511CF}">
      <dgm:prSet custT="1"/>
      <dgm:spPr/>
      <dgm:t>
        <a:bodyPr/>
        <a:lstStyle/>
        <a:p>
          <a:r>
            <a:rPr lang="es-ES" sz="1600" b="1" u="sng" dirty="0"/>
            <a:t>Indemnización por daños morales </a:t>
          </a:r>
          <a:r>
            <a:rPr lang="es-ES" sz="1600" dirty="0"/>
            <a:t>(cuantía LISOS)</a:t>
          </a:r>
        </a:p>
      </dgm:t>
    </dgm:pt>
    <dgm:pt modelId="{DF85A583-1A8C-4C3E-B8C7-E45BB04FF72C}" type="parTrans" cxnId="{D1250424-B591-4A07-B341-3C741501CA8A}">
      <dgm:prSet/>
      <dgm:spPr/>
      <dgm:t>
        <a:bodyPr/>
        <a:lstStyle/>
        <a:p>
          <a:endParaRPr lang="es-ES"/>
        </a:p>
      </dgm:t>
    </dgm:pt>
    <dgm:pt modelId="{10F9A561-FA57-4653-89E4-E580953D781B}" type="sibTrans" cxnId="{D1250424-B591-4A07-B341-3C741501CA8A}">
      <dgm:prSet/>
      <dgm:spPr/>
      <dgm:t>
        <a:bodyPr/>
        <a:lstStyle/>
        <a:p>
          <a:endParaRPr lang="es-ES"/>
        </a:p>
      </dgm:t>
    </dgm:pt>
    <dgm:pt modelId="{B13D47B9-5FAD-4372-813C-22A04D7C7D42}">
      <dgm:prSet custT="1"/>
      <dgm:spPr/>
      <dgm:t>
        <a:bodyPr/>
        <a:lstStyle/>
        <a:p>
          <a:r>
            <a:rPr lang="es-ES" sz="1600" dirty="0"/>
            <a:t>Monitora de instalaciones deportivas</a:t>
          </a:r>
        </a:p>
      </dgm:t>
    </dgm:pt>
    <dgm:pt modelId="{EF86DEE7-0706-44EB-B813-A16E2D9FEDF4}" type="parTrans" cxnId="{D21986D3-85C9-4663-8505-D810BAC4AE6F}">
      <dgm:prSet/>
      <dgm:spPr/>
      <dgm:t>
        <a:bodyPr/>
        <a:lstStyle/>
        <a:p>
          <a:endParaRPr lang="es-ES"/>
        </a:p>
      </dgm:t>
    </dgm:pt>
    <dgm:pt modelId="{6F990BE0-7296-43C1-9978-D3CE01C905A3}" type="sibTrans" cxnId="{D21986D3-85C9-4663-8505-D810BAC4AE6F}">
      <dgm:prSet/>
      <dgm:spPr/>
      <dgm:t>
        <a:bodyPr/>
        <a:lstStyle/>
        <a:p>
          <a:endParaRPr lang="es-ES"/>
        </a:p>
      </dgm:t>
    </dgm:pt>
    <dgm:pt modelId="{21384EF3-C450-4099-BA98-AB4664787EC1}">
      <dgm:prSet custT="1"/>
      <dgm:spPr/>
      <dgm:t>
        <a:bodyPr/>
        <a:lstStyle/>
        <a:p>
          <a:r>
            <a:rPr lang="es-ES" sz="1600" b="1" u="sng" dirty="0"/>
            <a:t>La empresa no ha probado objetivamente las razones </a:t>
          </a:r>
          <a:r>
            <a:rPr lang="es-ES" sz="1600" dirty="0"/>
            <a:t>organizativas y productivas opuestas</a:t>
          </a:r>
        </a:p>
      </dgm:t>
    </dgm:pt>
    <dgm:pt modelId="{6288EA64-B3DD-4EAC-9498-6FCEE7B61EA6}" type="parTrans" cxnId="{EE5FBE25-DDA6-4959-A696-11AEE2CE7CFC}">
      <dgm:prSet/>
      <dgm:spPr/>
      <dgm:t>
        <a:bodyPr/>
        <a:lstStyle/>
        <a:p>
          <a:endParaRPr lang="es-ES"/>
        </a:p>
      </dgm:t>
    </dgm:pt>
    <dgm:pt modelId="{4CDD3998-094A-4090-A83B-87E29C20CA45}" type="sibTrans" cxnId="{EE5FBE25-DDA6-4959-A696-11AEE2CE7CFC}">
      <dgm:prSet/>
      <dgm:spPr/>
      <dgm:t>
        <a:bodyPr/>
        <a:lstStyle/>
        <a:p>
          <a:endParaRPr lang="es-ES"/>
        </a:p>
      </dgm:t>
    </dgm:pt>
    <dgm:pt modelId="{A5BDE9B9-50DD-4BF0-9D10-5E5E16780133}" type="pres">
      <dgm:prSet presAssocID="{BFE7DD80-033A-41AA-BFC5-6E85DF2A0950}" presName="Name0" presStyleCnt="0">
        <dgm:presLayoutVars>
          <dgm:dir/>
          <dgm:resizeHandles val="exact"/>
        </dgm:presLayoutVars>
      </dgm:prSet>
      <dgm:spPr/>
    </dgm:pt>
    <dgm:pt modelId="{C4C32A96-103E-4EDE-88B4-98BD9290C160}" type="pres">
      <dgm:prSet presAssocID="{6A4B636D-6FF3-467F-959B-B436040805AD}" presName="node" presStyleLbl="node1" presStyleIdx="0" presStyleCnt="2" custScaleX="62712" custScaleY="84544">
        <dgm:presLayoutVars>
          <dgm:bulletEnabled val="1"/>
        </dgm:presLayoutVars>
      </dgm:prSet>
      <dgm:spPr/>
    </dgm:pt>
    <dgm:pt modelId="{2ABF8930-93D3-4E51-A967-1AC12BCA0EF5}" type="pres">
      <dgm:prSet presAssocID="{E5DA1354-140B-443D-B795-F868F3E6917D}" presName="sibTrans" presStyleCnt="0"/>
      <dgm:spPr/>
    </dgm:pt>
    <dgm:pt modelId="{4E86D3EE-D609-40C5-B6E3-1C916CB2FB30}" type="pres">
      <dgm:prSet presAssocID="{A33C2014-263F-4A62-A4D4-4A382C5EE36A}" presName="node" presStyleLbl="node1" presStyleIdx="1" presStyleCnt="2">
        <dgm:presLayoutVars>
          <dgm:bulletEnabled val="1"/>
        </dgm:presLayoutVars>
      </dgm:prSet>
      <dgm:spPr/>
    </dgm:pt>
  </dgm:ptLst>
  <dgm:cxnLst>
    <dgm:cxn modelId="{362C5401-AE4F-4214-989F-22A9D31C16FF}" type="presOf" srcId="{21384EF3-C450-4099-BA98-AB4664787EC1}" destId="{4E86D3EE-D609-40C5-B6E3-1C916CB2FB30}" srcOrd="0" destOrd="1" presId="urn:microsoft.com/office/officeart/2005/8/layout/hList6"/>
    <dgm:cxn modelId="{D1250424-B591-4A07-B341-3C741501CA8A}" srcId="{A33C2014-263F-4A62-A4D4-4A382C5EE36A}" destId="{97802910-9BB3-46BD-B39E-CA51E20511CF}" srcOrd="3" destOrd="0" parTransId="{DF85A583-1A8C-4C3E-B8C7-E45BB04FF72C}" sibTransId="{10F9A561-FA57-4653-89E4-E580953D781B}"/>
    <dgm:cxn modelId="{EE5FBE25-DDA6-4959-A696-11AEE2CE7CFC}" srcId="{A33C2014-263F-4A62-A4D4-4A382C5EE36A}" destId="{21384EF3-C450-4099-BA98-AB4664787EC1}" srcOrd="0" destOrd="0" parTransId="{6288EA64-B3DD-4EAC-9498-6FCEE7B61EA6}" sibTransId="{4CDD3998-094A-4090-A83B-87E29C20CA45}"/>
    <dgm:cxn modelId="{D7194B2A-728E-491C-A03F-0553556ED996}" srcId="{A33C2014-263F-4A62-A4D4-4A382C5EE36A}" destId="{B2CE9D9B-0662-4D65-9AAB-B1F19C3DF338}" srcOrd="1" destOrd="0" parTransId="{4BE114EE-F72B-473E-B5AE-F66F4AC08E87}" sibTransId="{2D602F09-35CA-4FE1-8AD7-BEFFBE091BED}"/>
    <dgm:cxn modelId="{70233C5E-9FBF-4B22-BB0F-ED82F510FD5A}" type="presOf" srcId="{A33C2014-263F-4A62-A4D4-4A382C5EE36A}" destId="{4E86D3EE-D609-40C5-B6E3-1C916CB2FB30}" srcOrd="0" destOrd="0" presId="urn:microsoft.com/office/officeart/2005/8/layout/hList6"/>
    <dgm:cxn modelId="{70008445-3FE6-49E5-8C7A-9BD6325971F6}" srcId="{BFE7DD80-033A-41AA-BFC5-6E85DF2A0950}" destId="{A33C2014-263F-4A62-A4D4-4A382C5EE36A}" srcOrd="1" destOrd="0" parTransId="{2FB7EF18-B801-4D1B-8B65-EB56CF326FFE}" sibTransId="{E2CAFE9A-B1B7-4510-90F1-487F5D403AFD}"/>
    <dgm:cxn modelId="{3ABB8866-D6C5-4628-950A-DCFD9C0B8104}" srcId="{6A4B636D-6FF3-467F-959B-B436040805AD}" destId="{889E2CB5-FC2C-43B4-80FC-C32965F50A8E}" srcOrd="1" destOrd="0" parTransId="{9E9F90ED-D08A-41DA-A119-22AA954CCE21}" sibTransId="{EAF4FAA5-FE66-449D-9AE9-F9BCF2D3BEF3}"/>
    <dgm:cxn modelId="{75790967-2830-440D-8CEC-C7A3D4F896B1}" type="presOf" srcId="{97802910-9BB3-46BD-B39E-CA51E20511CF}" destId="{4E86D3EE-D609-40C5-B6E3-1C916CB2FB30}" srcOrd="0" destOrd="4" presId="urn:microsoft.com/office/officeart/2005/8/layout/hList6"/>
    <dgm:cxn modelId="{48057373-B439-4D6A-9C6D-5262302D8C02}" type="presOf" srcId="{B13D47B9-5FAD-4372-813C-22A04D7C7D42}" destId="{C4C32A96-103E-4EDE-88B4-98BD9290C160}" srcOrd="0" destOrd="1" presId="urn:microsoft.com/office/officeart/2005/8/layout/hList6"/>
    <dgm:cxn modelId="{D35D847F-E915-4CA1-97EB-EBB3C3BC0D84}" srcId="{BFE7DD80-033A-41AA-BFC5-6E85DF2A0950}" destId="{6A4B636D-6FF3-467F-959B-B436040805AD}" srcOrd="0" destOrd="0" parTransId="{99D61756-D58C-4988-BCEB-82508C473299}" sibTransId="{E5DA1354-140B-443D-B795-F868F3E6917D}"/>
    <dgm:cxn modelId="{3C7BB691-785C-4FA0-82B6-62F9965AD560}" type="presOf" srcId="{889E2CB5-FC2C-43B4-80FC-C32965F50A8E}" destId="{C4C32A96-103E-4EDE-88B4-98BD9290C160}" srcOrd="0" destOrd="2" presId="urn:microsoft.com/office/officeart/2005/8/layout/hList6"/>
    <dgm:cxn modelId="{E92FB1C4-FDFF-4B4A-B4F7-2A29E1AEA1B2}" type="presOf" srcId="{6A4B636D-6FF3-467F-959B-B436040805AD}" destId="{C4C32A96-103E-4EDE-88B4-98BD9290C160}" srcOrd="0" destOrd="0" presId="urn:microsoft.com/office/officeart/2005/8/layout/hList6"/>
    <dgm:cxn modelId="{D91210C6-E2C2-4419-B401-7ECD9CDF9984}" type="presOf" srcId="{B2CE9D9B-0662-4D65-9AAB-B1F19C3DF338}" destId="{4E86D3EE-D609-40C5-B6E3-1C916CB2FB30}" srcOrd="0" destOrd="2" presId="urn:microsoft.com/office/officeart/2005/8/layout/hList6"/>
    <dgm:cxn modelId="{DED765C9-A5B2-47A8-A24C-74519B41B22F}" type="presOf" srcId="{BFE7DD80-033A-41AA-BFC5-6E85DF2A0950}" destId="{A5BDE9B9-50DD-4BF0-9D10-5E5E16780133}" srcOrd="0" destOrd="0" presId="urn:microsoft.com/office/officeart/2005/8/layout/hList6"/>
    <dgm:cxn modelId="{D21986D3-85C9-4663-8505-D810BAC4AE6F}" srcId="{6A4B636D-6FF3-467F-959B-B436040805AD}" destId="{B13D47B9-5FAD-4372-813C-22A04D7C7D42}" srcOrd="0" destOrd="0" parTransId="{EF86DEE7-0706-44EB-B813-A16E2D9FEDF4}" sibTransId="{6F990BE0-7296-43C1-9978-D3CE01C905A3}"/>
    <dgm:cxn modelId="{3C24B4D4-FAE6-4B09-BFAE-8DBC67DDCCE1}" type="presOf" srcId="{B27D49A5-08CC-468D-9C56-279065619310}" destId="{4E86D3EE-D609-40C5-B6E3-1C916CB2FB30}" srcOrd="0" destOrd="3" presId="urn:microsoft.com/office/officeart/2005/8/layout/hList6"/>
    <dgm:cxn modelId="{566F03D8-CC90-4CC8-8C38-D08893FB67E4}" srcId="{A33C2014-263F-4A62-A4D4-4A382C5EE36A}" destId="{B27D49A5-08CC-468D-9C56-279065619310}" srcOrd="2" destOrd="0" parTransId="{6989BF8A-39D0-43A6-AAB9-F4E2399D9229}" sibTransId="{7F248B2D-A540-4137-A10A-35C9CD77504B}"/>
    <dgm:cxn modelId="{42ED46B3-41F9-48E7-ADE4-63EA81C7FF95}" type="presParOf" srcId="{A5BDE9B9-50DD-4BF0-9D10-5E5E16780133}" destId="{C4C32A96-103E-4EDE-88B4-98BD9290C160}" srcOrd="0" destOrd="0" presId="urn:microsoft.com/office/officeart/2005/8/layout/hList6"/>
    <dgm:cxn modelId="{424C6546-0FB8-4C4F-BE2E-0466959C2D4C}" type="presParOf" srcId="{A5BDE9B9-50DD-4BF0-9D10-5E5E16780133}" destId="{2ABF8930-93D3-4E51-A967-1AC12BCA0EF5}" srcOrd="1" destOrd="0" presId="urn:microsoft.com/office/officeart/2005/8/layout/hList6"/>
    <dgm:cxn modelId="{06DCDDB2-3F23-4ADE-A1F0-E2FEA0C5A7DE}" type="presParOf" srcId="{A5BDE9B9-50DD-4BF0-9D10-5E5E16780133}" destId="{4E86D3EE-D609-40C5-B6E3-1C916CB2FB3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78CAF7-269F-4DB1-8E73-A67EC0D2C1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63FE66-217D-47BA-B6F2-A95B68FAD7A0}">
      <dgm:prSet/>
      <dgm:spPr/>
      <dgm:t>
        <a:bodyPr/>
        <a:lstStyle/>
        <a:p>
          <a:r>
            <a:rPr lang="es-ES" dirty="0"/>
            <a:t>Tesis que prevaleció al amparo de la normativa precedente </a:t>
          </a:r>
        </a:p>
      </dgm:t>
    </dgm:pt>
    <dgm:pt modelId="{43326794-0D45-47FA-A2DD-A268AC52EADF}" type="parTrans" cxnId="{6CFDB0B1-A66E-4DFE-9D27-82358A175830}">
      <dgm:prSet/>
      <dgm:spPr/>
      <dgm:t>
        <a:bodyPr/>
        <a:lstStyle/>
        <a:p>
          <a:endParaRPr lang="es-ES"/>
        </a:p>
      </dgm:t>
    </dgm:pt>
    <dgm:pt modelId="{0C8CC24F-0DAD-414B-827E-5CA61637ABAE}" type="sibTrans" cxnId="{6CFDB0B1-A66E-4DFE-9D27-82358A175830}">
      <dgm:prSet/>
      <dgm:spPr/>
      <dgm:t>
        <a:bodyPr/>
        <a:lstStyle/>
        <a:p>
          <a:endParaRPr lang="es-ES"/>
        </a:p>
      </dgm:t>
    </dgm:pt>
    <dgm:pt modelId="{C3A37D2A-1BBD-40CA-B051-9D5BAFD87A7C}">
      <dgm:prSet/>
      <dgm:spPr/>
      <dgm:t>
        <a:bodyPr/>
        <a:lstStyle/>
        <a:p>
          <a:r>
            <a:rPr lang="es-ES" dirty="0"/>
            <a:t>No se trataba de un verdadero derecho subjetivo directo e incondicionado</a:t>
          </a:r>
        </a:p>
      </dgm:t>
    </dgm:pt>
    <dgm:pt modelId="{54884DC2-6500-490B-A481-2A525131777E}" type="parTrans" cxnId="{CB463CF2-3DD1-44BF-BF36-73A820AE3EEE}">
      <dgm:prSet/>
      <dgm:spPr/>
      <dgm:t>
        <a:bodyPr/>
        <a:lstStyle/>
        <a:p>
          <a:endParaRPr lang="es-ES"/>
        </a:p>
      </dgm:t>
    </dgm:pt>
    <dgm:pt modelId="{D2D0970C-223B-4BF0-B40A-156D372F3E78}" type="sibTrans" cxnId="{CB463CF2-3DD1-44BF-BF36-73A820AE3EEE}">
      <dgm:prSet/>
      <dgm:spPr/>
      <dgm:t>
        <a:bodyPr/>
        <a:lstStyle/>
        <a:p>
          <a:endParaRPr lang="es-ES"/>
        </a:p>
      </dgm:t>
    </dgm:pt>
    <dgm:pt modelId="{FEFEEBF5-6C72-4F96-99E9-3A18A691C6F1}">
      <dgm:prSet/>
      <dgm:spPr/>
      <dgm:t>
        <a:bodyPr/>
        <a:lstStyle/>
        <a:p>
          <a:r>
            <a:rPr lang="es-ES" dirty="0"/>
            <a:t>Su ejercicio se fiaba a la regulación en convenio= “en los términos que se (establecieran) en la negociación colectiva…” </a:t>
          </a:r>
        </a:p>
      </dgm:t>
    </dgm:pt>
    <dgm:pt modelId="{4B939A41-A9C5-4481-833B-58E0BA132735}" type="parTrans" cxnId="{9A14ABBB-B84E-4B6C-A595-71EFC0A70487}">
      <dgm:prSet/>
      <dgm:spPr/>
      <dgm:t>
        <a:bodyPr/>
        <a:lstStyle/>
        <a:p>
          <a:endParaRPr lang="es-ES"/>
        </a:p>
      </dgm:t>
    </dgm:pt>
    <dgm:pt modelId="{6D859A45-5880-4FF0-A5A9-78CDA466DAF3}" type="sibTrans" cxnId="{9A14ABBB-B84E-4B6C-A595-71EFC0A70487}">
      <dgm:prSet/>
      <dgm:spPr/>
      <dgm:t>
        <a:bodyPr/>
        <a:lstStyle/>
        <a:p>
          <a:endParaRPr lang="es-ES"/>
        </a:p>
      </dgm:t>
    </dgm:pt>
    <dgm:pt modelId="{99E01CA5-DD77-40D0-B10A-78E81FBE0229}">
      <dgm:prSet/>
      <dgm:spPr/>
      <dgm:t>
        <a:bodyPr/>
        <a:lstStyle/>
        <a:p>
          <a:r>
            <a:rPr lang="es-ES" dirty="0"/>
            <a:t>La negociación colectiva, salvo excepciones, apenas lo contempló</a:t>
          </a:r>
        </a:p>
      </dgm:t>
    </dgm:pt>
    <dgm:pt modelId="{7163878F-5421-45D4-A741-4EC52B3B8BF1}" type="parTrans" cxnId="{247008CA-A9B5-464A-B62F-C0516E9D9336}">
      <dgm:prSet/>
      <dgm:spPr/>
      <dgm:t>
        <a:bodyPr/>
        <a:lstStyle/>
        <a:p>
          <a:endParaRPr lang="es-ES"/>
        </a:p>
      </dgm:t>
    </dgm:pt>
    <dgm:pt modelId="{D3967AE4-13A9-49F2-8DF8-AC9EE881A988}" type="sibTrans" cxnId="{247008CA-A9B5-464A-B62F-C0516E9D9336}">
      <dgm:prSet/>
      <dgm:spPr/>
      <dgm:t>
        <a:bodyPr/>
        <a:lstStyle/>
        <a:p>
          <a:endParaRPr lang="es-ES"/>
        </a:p>
      </dgm:t>
    </dgm:pt>
    <dgm:pt modelId="{DCD5EA4A-C097-4B7F-B6F3-51E3D3806B3F}" type="pres">
      <dgm:prSet presAssocID="{FA78CAF7-269F-4DB1-8E73-A67EC0D2C1B2}" presName="linear" presStyleCnt="0">
        <dgm:presLayoutVars>
          <dgm:animLvl val="lvl"/>
          <dgm:resizeHandles val="exact"/>
        </dgm:presLayoutVars>
      </dgm:prSet>
      <dgm:spPr/>
    </dgm:pt>
    <dgm:pt modelId="{68B40E35-38EF-4FF3-B68C-7B8EBA1CB56D}" type="pres">
      <dgm:prSet presAssocID="{D663FE66-217D-47BA-B6F2-A95B68FAD7A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08D9D76-D8B1-4422-B1AA-D668DFB3FCAE}" type="pres">
      <dgm:prSet presAssocID="{D663FE66-217D-47BA-B6F2-A95B68FAD7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D8596C-F958-468B-A5B6-4EF020B37EA0}" type="presOf" srcId="{FA78CAF7-269F-4DB1-8E73-A67EC0D2C1B2}" destId="{DCD5EA4A-C097-4B7F-B6F3-51E3D3806B3F}" srcOrd="0" destOrd="0" presId="urn:microsoft.com/office/officeart/2005/8/layout/vList2"/>
    <dgm:cxn modelId="{67452E51-CCC4-4ADB-A86C-FFEDD6698669}" type="presOf" srcId="{FEFEEBF5-6C72-4F96-99E9-3A18A691C6F1}" destId="{108D9D76-D8B1-4422-B1AA-D668DFB3FCAE}" srcOrd="0" destOrd="1" presId="urn:microsoft.com/office/officeart/2005/8/layout/vList2"/>
    <dgm:cxn modelId="{8EA55E92-5BAD-4243-8FE1-3272F0D50060}" type="presOf" srcId="{D663FE66-217D-47BA-B6F2-A95B68FAD7A0}" destId="{68B40E35-38EF-4FF3-B68C-7B8EBA1CB56D}" srcOrd="0" destOrd="0" presId="urn:microsoft.com/office/officeart/2005/8/layout/vList2"/>
    <dgm:cxn modelId="{91BE8D9C-8A92-4AB0-BB76-78AA2F8CEE99}" type="presOf" srcId="{99E01CA5-DD77-40D0-B10A-78E81FBE0229}" destId="{108D9D76-D8B1-4422-B1AA-D668DFB3FCAE}" srcOrd="0" destOrd="2" presId="urn:microsoft.com/office/officeart/2005/8/layout/vList2"/>
    <dgm:cxn modelId="{6CFDB0B1-A66E-4DFE-9D27-82358A175830}" srcId="{FA78CAF7-269F-4DB1-8E73-A67EC0D2C1B2}" destId="{D663FE66-217D-47BA-B6F2-A95B68FAD7A0}" srcOrd="0" destOrd="0" parTransId="{43326794-0D45-47FA-A2DD-A268AC52EADF}" sibTransId="{0C8CC24F-0DAD-414B-827E-5CA61637ABAE}"/>
    <dgm:cxn modelId="{9A14ABBB-B84E-4B6C-A595-71EFC0A70487}" srcId="{D663FE66-217D-47BA-B6F2-A95B68FAD7A0}" destId="{FEFEEBF5-6C72-4F96-99E9-3A18A691C6F1}" srcOrd="1" destOrd="0" parTransId="{4B939A41-A9C5-4481-833B-58E0BA132735}" sibTransId="{6D859A45-5880-4FF0-A5A9-78CDA466DAF3}"/>
    <dgm:cxn modelId="{247008CA-A9B5-464A-B62F-C0516E9D9336}" srcId="{D663FE66-217D-47BA-B6F2-A95B68FAD7A0}" destId="{99E01CA5-DD77-40D0-B10A-78E81FBE0229}" srcOrd="2" destOrd="0" parTransId="{7163878F-5421-45D4-A741-4EC52B3B8BF1}" sibTransId="{D3967AE4-13A9-49F2-8DF8-AC9EE881A988}"/>
    <dgm:cxn modelId="{CB463CF2-3DD1-44BF-BF36-73A820AE3EEE}" srcId="{D663FE66-217D-47BA-B6F2-A95B68FAD7A0}" destId="{C3A37D2A-1BBD-40CA-B051-9D5BAFD87A7C}" srcOrd="0" destOrd="0" parTransId="{54884DC2-6500-490B-A481-2A525131777E}" sibTransId="{D2D0970C-223B-4BF0-B40A-156D372F3E78}"/>
    <dgm:cxn modelId="{CE20B4F5-B592-4ECD-A404-01BEB4674F27}" type="presOf" srcId="{C3A37D2A-1BBD-40CA-B051-9D5BAFD87A7C}" destId="{108D9D76-D8B1-4422-B1AA-D668DFB3FCAE}" srcOrd="0" destOrd="0" presId="urn:microsoft.com/office/officeart/2005/8/layout/vList2"/>
    <dgm:cxn modelId="{3B182CA9-023B-4659-B5DF-CA8131A1FC44}" type="presParOf" srcId="{DCD5EA4A-C097-4B7F-B6F3-51E3D3806B3F}" destId="{68B40E35-38EF-4FF3-B68C-7B8EBA1CB56D}" srcOrd="0" destOrd="0" presId="urn:microsoft.com/office/officeart/2005/8/layout/vList2"/>
    <dgm:cxn modelId="{79FE7A2F-8F54-4D6A-ACDF-8F4C8426D812}" type="presParOf" srcId="{DCD5EA4A-C097-4B7F-B6F3-51E3D3806B3F}" destId="{108D9D76-D8B1-4422-B1AA-D668DFB3FC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B7F780-8F41-4546-BBC1-EC84DF4337E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FB8F47-8CDD-4226-BC77-A56ECEC9A0F8}">
      <dgm:prSet custT="1"/>
      <dgm:spPr/>
      <dgm:t>
        <a:bodyPr/>
        <a:lstStyle/>
        <a:p>
          <a:r>
            <a:rPr lang="es-ES" sz="2000" dirty="0"/>
            <a:t>Medidas para la adaptación de la jornada de trabajo y de la prestación de trabajo con fines de conciliación (art.41)</a:t>
          </a:r>
        </a:p>
      </dgm:t>
    </dgm:pt>
    <dgm:pt modelId="{2272282F-B4C7-4F08-B225-EE4C8D1C6156}" type="parTrans" cxnId="{BE975380-B327-4429-960D-AC2546743191}">
      <dgm:prSet/>
      <dgm:spPr/>
      <dgm:t>
        <a:bodyPr/>
        <a:lstStyle/>
        <a:p>
          <a:endParaRPr lang="es-ES"/>
        </a:p>
      </dgm:t>
    </dgm:pt>
    <dgm:pt modelId="{06875D94-157C-476A-9EFD-A610E80210C6}" type="sibTrans" cxnId="{BE975380-B327-4429-960D-AC2546743191}">
      <dgm:prSet/>
      <dgm:spPr/>
      <dgm:t>
        <a:bodyPr/>
        <a:lstStyle/>
        <a:p>
          <a:endParaRPr lang="es-ES"/>
        </a:p>
      </dgm:t>
    </dgm:pt>
    <dgm:pt modelId="{358C63D7-AC76-4E9D-903C-428598A0E7AA}">
      <dgm:prSet custT="1"/>
      <dgm:spPr/>
      <dgm:t>
        <a:bodyPr/>
        <a:lstStyle/>
        <a:p>
          <a:r>
            <a:rPr lang="es-ES" sz="2000" dirty="0"/>
            <a:t>Flexibilidad horaria</a:t>
          </a:r>
        </a:p>
      </dgm:t>
    </dgm:pt>
    <dgm:pt modelId="{A4201920-DB6F-4CAE-9E05-4610CAB29444}" type="parTrans" cxnId="{725F8CE6-7935-4D5A-864D-C351744E8910}">
      <dgm:prSet/>
      <dgm:spPr/>
      <dgm:t>
        <a:bodyPr/>
        <a:lstStyle/>
        <a:p>
          <a:endParaRPr lang="es-ES"/>
        </a:p>
      </dgm:t>
    </dgm:pt>
    <dgm:pt modelId="{500127AC-B675-47D9-8ABF-B4818808850A}" type="sibTrans" cxnId="{725F8CE6-7935-4D5A-864D-C351744E8910}">
      <dgm:prSet/>
      <dgm:spPr/>
      <dgm:t>
        <a:bodyPr/>
        <a:lstStyle/>
        <a:p>
          <a:endParaRPr lang="es-ES"/>
        </a:p>
      </dgm:t>
    </dgm:pt>
    <dgm:pt modelId="{46C29D7C-A5A0-4E68-B1A3-FAAF07E1CE95}">
      <dgm:prSet custT="1"/>
      <dgm:spPr/>
      <dgm:t>
        <a:bodyPr/>
        <a:lstStyle/>
        <a:p>
          <a:r>
            <a:rPr lang="es-ES" sz="2000" dirty="0"/>
            <a:t>Cambio temporal de régimen horario</a:t>
          </a:r>
        </a:p>
      </dgm:t>
    </dgm:pt>
    <dgm:pt modelId="{34CE1363-5AE3-48B8-8B02-64BB394B60FD}" type="parTrans" cxnId="{497C8523-FFAA-4C04-BE02-101D7E3A06DD}">
      <dgm:prSet/>
      <dgm:spPr/>
      <dgm:t>
        <a:bodyPr/>
        <a:lstStyle/>
        <a:p>
          <a:endParaRPr lang="es-ES"/>
        </a:p>
      </dgm:t>
    </dgm:pt>
    <dgm:pt modelId="{5D7BE249-1D50-46D9-8D1E-3E6917E62BD8}" type="sibTrans" cxnId="{497C8523-FFAA-4C04-BE02-101D7E3A06DD}">
      <dgm:prSet/>
      <dgm:spPr/>
      <dgm:t>
        <a:bodyPr/>
        <a:lstStyle/>
        <a:p>
          <a:endParaRPr lang="es-ES"/>
        </a:p>
      </dgm:t>
    </dgm:pt>
    <dgm:pt modelId="{4CD5F894-082A-4E6C-BB8B-70DFE17E023E}">
      <dgm:prSet custT="1"/>
      <dgm:spPr/>
      <dgm:t>
        <a:bodyPr/>
        <a:lstStyle/>
        <a:p>
          <a:r>
            <a:rPr lang="es-ES" sz="2000" dirty="0"/>
            <a:t>Reducciones de jornada</a:t>
          </a:r>
        </a:p>
      </dgm:t>
    </dgm:pt>
    <dgm:pt modelId="{9E5FF3C0-EE98-4138-A562-E1A94BB92F80}" type="parTrans" cxnId="{BC907AE8-8475-48F2-96D9-D516F5FD2B80}">
      <dgm:prSet/>
      <dgm:spPr/>
      <dgm:t>
        <a:bodyPr/>
        <a:lstStyle/>
        <a:p>
          <a:endParaRPr lang="es-ES"/>
        </a:p>
      </dgm:t>
    </dgm:pt>
    <dgm:pt modelId="{45DC5926-D5FE-4118-94E9-939FC418296A}" type="sibTrans" cxnId="{BC907AE8-8475-48F2-96D9-D516F5FD2B80}">
      <dgm:prSet/>
      <dgm:spPr/>
      <dgm:t>
        <a:bodyPr/>
        <a:lstStyle/>
        <a:p>
          <a:endParaRPr lang="es-ES"/>
        </a:p>
      </dgm:t>
    </dgm:pt>
    <dgm:pt modelId="{77DAF77D-B180-4ADE-8660-3EB678C076E7}">
      <dgm:prSet custT="1"/>
      <dgm:spPr/>
      <dgm:t>
        <a:bodyPr/>
        <a:lstStyle/>
        <a:p>
          <a:r>
            <a:rPr lang="es-ES" sz="2000" dirty="0"/>
            <a:t>Excedencias</a:t>
          </a:r>
        </a:p>
      </dgm:t>
    </dgm:pt>
    <dgm:pt modelId="{E7629889-E359-4333-8A32-90F2F4710DF1}" type="parTrans" cxnId="{34A83F05-EB44-47C5-888E-1AFC437F41AF}">
      <dgm:prSet/>
      <dgm:spPr/>
      <dgm:t>
        <a:bodyPr/>
        <a:lstStyle/>
        <a:p>
          <a:endParaRPr lang="es-ES"/>
        </a:p>
      </dgm:t>
    </dgm:pt>
    <dgm:pt modelId="{C1EFE1D9-A528-4D67-A92B-474410B42853}" type="sibTrans" cxnId="{34A83F05-EB44-47C5-888E-1AFC437F41AF}">
      <dgm:prSet/>
      <dgm:spPr/>
      <dgm:t>
        <a:bodyPr/>
        <a:lstStyle/>
        <a:p>
          <a:endParaRPr lang="es-ES"/>
        </a:p>
      </dgm:t>
    </dgm:pt>
    <dgm:pt modelId="{C467F235-AC12-43B1-A725-0E16E917054D}">
      <dgm:prSet custT="1"/>
      <dgm:spPr/>
      <dgm:t>
        <a:bodyPr/>
        <a:lstStyle/>
        <a:p>
          <a:r>
            <a:rPr lang="es-ES" sz="2000" dirty="0"/>
            <a:t>Trabajo a distancia</a:t>
          </a:r>
        </a:p>
      </dgm:t>
    </dgm:pt>
    <dgm:pt modelId="{269F9E0D-E648-4A6E-9034-C19D33D37D90}" type="parTrans" cxnId="{85A9AC37-28C1-4E2C-850F-26769B0E0C9F}">
      <dgm:prSet/>
      <dgm:spPr/>
      <dgm:t>
        <a:bodyPr/>
        <a:lstStyle/>
        <a:p>
          <a:endParaRPr lang="es-ES"/>
        </a:p>
      </dgm:t>
    </dgm:pt>
    <dgm:pt modelId="{59E0FA4D-98CE-4361-87C9-49D2D94E1292}" type="sibTrans" cxnId="{85A9AC37-28C1-4E2C-850F-26769B0E0C9F}">
      <dgm:prSet/>
      <dgm:spPr/>
      <dgm:t>
        <a:bodyPr/>
        <a:lstStyle/>
        <a:p>
          <a:endParaRPr lang="es-ES"/>
        </a:p>
      </dgm:t>
    </dgm:pt>
    <dgm:pt modelId="{B49A8E05-71EB-4F38-BEC6-922F252D85BA}">
      <dgm:prSet custT="1"/>
      <dgm:spPr/>
      <dgm:t>
        <a:bodyPr/>
        <a:lstStyle/>
        <a:p>
          <a:r>
            <a:rPr lang="es-ES" sz="2000" dirty="0"/>
            <a:t>Discrepancias:</a:t>
          </a:r>
        </a:p>
      </dgm:t>
    </dgm:pt>
    <dgm:pt modelId="{8E726BA7-9218-45CE-B7EF-F069262FA6A8}" type="parTrans" cxnId="{60D2A16A-6626-4490-9B14-6BF11234E905}">
      <dgm:prSet/>
      <dgm:spPr/>
      <dgm:t>
        <a:bodyPr/>
        <a:lstStyle/>
        <a:p>
          <a:endParaRPr lang="es-ES"/>
        </a:p>
      </dgm:t>
    </dgm:pt>
    <dgm:pt modelId="{3EA2AFBC-D480-4795-A792-5AF2B991F8E4}" type="sibTrans" cxnId="{60D2A16A-6626-4490-9B14-6BF11234E905}">
      <dgm:prSet/>
      <dgm:spPr/>
      <dgm:t>
        <a:bodyPr/>
        <a:lstStyle/>
        <a:p>
          <a:endParaRPr lang="es-ES"/>
        </a:p>
      </dgm:t>
    </dgm:pt>
    <dgm:pt modelId="{48EB0569-B156-4767-ACB5-E4EB0B5FB376}">
      <dgm:prSet custT="1"/>
      <dgm:spPr/>
      <dgm:t>
        <a:bodyPr/>
        <a:lstStyle/>
        <a:p>
          <a:r>
            <a:rPr lang="es-ES" sz="2000" dirty="0"/>
            <a:t>comisión de Igualdad</a:t>
          </a:r>
        </a:p>
      </dgm:t>
    </dgm:pt>
    <dgm:pt modelId="{570FE83A-B685-436D-8FAD-D73C471D6979}" type="parTrans" cxnId="{64FE1E53-F0C2-4F2C-8B1D-A4F5E740D38A}">
      <dgm:prSet/>
      <dgm:spPr/>
      <dgm:t>
        <a:bodyPr/>
        <a:lstStyle/>
        <a:p>
          <a:endParaRPr lang="es-ES"/>
        </a:p>
      </dgm:t>
    </dgm:pt>
    <dgm:pt modelId="{0E9B6189-1961-47B1-8524-793BD8928BFE}" type="sibTrans" cxnId="{64FE1E53-F0C2-4F2C-8B1D-A4F5E740D38A}">
      <dgm:prSet/>
      <dgm:spPr/>
      <dgm:t>
        <a:bodyPr/>
        <a:lstStyle/>
        <a:p>
          <a:endParaRPr lang="es-ES"/>
        </a:p>
      </dgm:t>
    </dgm:pt>
    <dgm:pt modelId="{AC6BCCA1-F46D-497F-9ECC-C5C3541C2506}" type="pres">
      <dgm:prSet presAssocID="{61B7F780-8F41-4546-BBC1-EC84DF4337E1}" presName="linear" presStyleCnt="0">
        <dgm:presLayoutVars>
          <dgm:animLvl val="lvl"/>
          <dgm:resizeHandles val="exact"/>
        </dgm:presLayoutVars>
      </dgm:prSet>
      <dgm:spPr/>
    </dgm:pt>
    <dgm:pt modelId="{F23B580A-F9EA-496F-A31D-5AE940790322}" type="pres">
      <dgm:prSet presAssocID="{BEFB8F47-8CDD-4226-BC77-A56ECEC9A0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4F0517-22BB-4A71-8A74-BB04FB88ADA0}" type="pres">
      <dgm:prSet presAssocID="{BEFB8F47-8CDD-4226-BC77-A56ECEC9A0F8}" presName="childText" presStyleLbl="revTx" presStyleIdx="0" presStyleCnt="2" custScaleY="127269">
        <dgm:presLayoutVars>
          <dgm:bulletEnabled val="1"/>
        </dgm:presLayoutVars>
      </dgm:prSet>
      <dgm:spPr/>
    </dgm:pt>
    <dgm:pt modelId="{6337013F-FC04-4155-90A6-962B0558F80C}" type="pres">
      <dgm:prSet presAssocID="{B49A8E05-71EB-4F38-BEC6-922F252D85B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3E3C47-FCC7-4C3F-93FD-418B7020C171}" type="pres">
      <dgm:prSet presAssocID="{B49A8E05-71EB-4F38-BEC6-922F252D85BA}" presName="childText" presStyleLbl="revTx" presStyleIdx="1" presStyleCnt="2" custScaleY="186830">
        <dgm:presLayoutVars>
          <dgm:bulletEnabled val="1"/>
        </dgm:presLayoutVars>
      </dgm:prSet>
      <dgm:spPr/>
    </dgm:pt>
  </dgm:ptLst>
  <dgm:cxnLst>
    <dgm:cxn modelId="{153E9902-B64C-4A13-B390-0FD25ECD76F6}" type="presOf" srcId="{61B7F780-8F41-4546-BBC1-EC84DF4337E1}" destId="{AC6BCCA1-F46D-497F-9ECC-C5C3541C2506}" srcOrd="0" destOrd="0" presId="urn:microsoft.com/office/officeart/2005/8/layout/vList2"/>
    <dgm:cxn modelId="{34A83F05-EB44-47C5-888E-1AFC437F41AF}" srcId="{BEFB8F47-8CDD-4226-BC77-A56ECEC9A0F8}" destId="{77DAF77D-B180-4ADE-8660-3EB678C076E7}" srcOrd="3" destOrd="0" parTransId="{E7629889-E359-4333-8A32-90F2F4710DF1}" sibTransId="{C1EFE1D9-A528-4D67-A92B-474410B42853}"/>
    <dgm:cxn modelId="{AF2AE921-FB9C-4309-8906-39221A9BD72C}" type="presOf" srcId="{46C29D7C-A5A0-4E68-B1A3-FAAF07E1CE95}" destId="{4D4F0517-22BB-4A71-8A74-BB04FB88ADA0}" srcOrd="0" destOrd="1" presId="urn:microsoft.com/office/officeart/2005/8/layout/vList2"/>
    <dgm:cxn modelId="{497C8523-FFAA-4C04-BE02-101D7E3A06DD}" srcId="{BEFB8F47-8CDD-4226-BC77-A56ECEC9A0F8}" destId="{46C29D7C-A5A0-4E68-B1A3-FAAF07E1CE95}" srcOrd="1" destOrd="0" parTransId="{34CE1363-5AE3-48B8-8B02-64BB394B60FD}" sibTransId="{5D7BE249-1D50-46D9-8D1E-3E6917E62BD8}"/>
    <dgm:cxn modelId="{85A9AC37-28C1-4E2C-850F-26769B0E0C9F}" srcId="{BEFB8F47-8CDD-4226-BC77-A56ECEC9A0F8}" destId="{C467F235-AC12-43B1-A725-0E16E917054D}" srcOrd="4" destOrd="0" parTransId="{269F9E0D-E648-4A6E-9034-C19D33D37D90}" sibTransId="{59E0FA4D-98CE-4361-87C9-49D2D94E1292}"/>
    <dgm:cxn modelId="{FD83883A-60EF-4AE2-BB55-D09D14389A45}" type="presOf" srcId="{B49A8E05-71EB-4F38-BEC6-922F252D85BA}" destId="{6337013F-FC04-4155-90A6-962B0558F80C}" srcOrd="0" destOrd="0" presId="urn:microsoft.com/office/officeart/2005/8/layout/vList2"/>
    <dgm:cxn modelId="{8ED5C73E-BA50-4486-ADB4-94D7158B6493}" type="presOf" srcId="{C467F235-AC12-43B1-A725-0E16E917054D}" destId="{4D4F0517-22BB-4A71-8A74-BB04FB88ADA0}" srcOrd="0" destOrd="4" presId="urn:microsoft.com/office/officeart/2005/8/layout/vList2"/>
    <dgm:cxn modelId="{60D2A16A-6626-4490-9B14-6BF11234E905}" srcId="{61B7F780-8F41-4546-BBC1-EC84DF4337E1}" destId="{B49A8E05-71EB-4F38-BEC6-922F252D85BA}" srcOrd="1" destOrd="0" parTransId="{8E726BA7-9218-45CE-B7EF-F069262FA6A8}" sibTransId="{3EA2AFBC-D480-4795-A792-5AF2B991F8E4}"/>
    <dgm:cxn modelId="{15CAFA72-00F8-4B48-B6FF-61671BAEA496}" type="presOf" srcId="{48EB0569-B156-4767-ACB5-E4EB0B5FB376}" destId="{643E3C47-FCC7-4C3F-93FD-418B7020C171}" srcOrd="0" destOrd="0" presId="urn:microsoft.com/office/officeart/2005/8/layout/vList2"/>
    <dgm:cxn modelId="{64FE1E53-F0C2-4F2C-8B1D-A4F5E740D38A}" srcId="{B49A8E05-71EB-4F38-BEC6-922F252D85BA}" destId="{48EB0569-B156-4767-ACB5-E4EB0B5FB376}" srcOrd="0" destOrd="0" parTransId="{570FE83A-B685-436D-8FAD-D73C471D6979}" sibTransId="{0E9B6189-1961-47B1-8524-793BD8928BFE}"/>
    <dgm:cxn modelId="{51936075-9F9D-4AE4-B995-CEB2A8C3A283}" type="presOf" srcId="{77DAF77D-B180-4ADE-8660-3EB678C076E7}" destId="{4D4F0517-22BB-4A71-8A74-BB04FB88ADA0}" srcOrd="0" destOrd="3" presId="urn:microsoft.com/office/officeart/2005/8/layout/vList2"/>
    <dgm:cxn modelId="{BE975380-B327-4429-960D-AC2546743191}" srcId="{61B7F780-8F41-4546-BBC1-EC84DF4337E1}" destId="{BEFB8F47-8CDD-4226-BC77-A56ECEC9A0F8}" srcOrd="0" destOrd="0" parTransId="{2272282F-B4C7-4F08-B225-EE4C8D1C6156}" sibTransId="{06875D94-157C-476A-9EFD-A610E80210C6}"/>
    <dgm:cxn modelId="{0C4A58A7-AAA5-436C-A14F-004C71AE41C9}" type="presOf" srcId="{358C63D7-AC76-4E9D-903C-428598A0E7AA}" destId="{4D4F0517-22BB-4A71-8A74-BB04FB88ADA0}" srcOrd="0" destOrd="0" presId="urn:microsoft.com/office/officeart/2005/8/layout/vList2"/>
    <dgm:cxn modelId="{376EACAB-8735-4324-8065-EEAC8D13F572}" type="presOf" srcId="{4CD5F894-082A-4E6C-BB8B-70DFE17E023E}" destId="{4D4F0517-22BB-4A71-8A74-BB04FB88ADA0}" srcOrd="0" destOrd="2" presId="urn:microsoft.com/office/officeart/2005/8/layout/vList2"/>
    <dgm:cxn modelId="{5CE3A6D2-F229-4D7E-A4A5-8D4152FC92FF}" type="presOf" srcId="{BEFB8F47-8CDD-4226-BC77-A56ECEC9A0F8}" destId="{F23B580A-F9EA-496F-A31D-5AE940790322}" srcOrd="0" destOrd="0" presId="urn:microsoft.com/office/officeart/2005/8/layout/vList2"/>
    <dgm:cxn modelId="{725F8CE6-7935-4D5A-864D-C351744E8910}" srcId="{BEFB8F47-8CDD-4226-BC77-A56ECEC9A0F8}" destId="{358C63D7-AC76-4E9D-903C-428598A0E7AA}" srcOrd="0" destOrd="0" parTransId="{A4201920-DB6F-4CAE-9E05-4610CAB29444}" sibTransId="{500127AC-B675-47D9-8ABF-B4818808850A}"/>
    <dgm:cxn modelId="{BC907AE8-8475-48F2-96D9-D516F5FD2B80}" srcId="{BEFB8F47-8CDD-4226-BC77-A56ECEC9A0F8}" destId="{4CD5F894-082A-4E6C-BB8B-70DFE17E023E}" srcOrd="2" destOrd="0" parTransId="{9E5FF3C0-EE98-4138-A562-E1A94BB92F80}" sibTransId="{45DC5926-D5FE-4118-94E9-939FC418296A}"/>
    <dgm:cxn modelId="{55BECA9C-D444-444D-B9D1-180F5229111C}" type="presParOf" srcId="{AC6BCCA1-F46D-497F-9ECC-C5C3541C2506}" destId="{F23B580A-F9EA-496F-A31D-5AE940790322}" srcOrd="0" destOrd="0" presId="urn:microsoft.com/office/officeart/2005/8/layout/vList2"/>
    <dgm:cxn modelId="{2DAA3099-DB65-4795-82E8-27ACE92B6157}" type="presParOf" srcId="{AC6BCCA1-F46D-497F-9ECC-C5C3541C2506}" destId="{4D4F0517-22BB-4A71-8A74-BB04FB88ADA0}" srcOrd="1" destOrd="0" presId="urn:microsoft.com/office/officeart/2005/8/layout/vList2"/>
    <dgm:cxn modelId="{A6D78E9C-E847-4FFC-809E-492218C7D49B}" type="presParOf" srcId="{AC6BCCA1-F46D-497F-9ECC-C5C3541C2506}" destId="{6337013F-FC04-4155-90A6-962B0558F80C}" srcOrd="2" destOrd="0" presId="urn:microsoft.com/office/officeart/2005/8/layout/vList2"/>
    <dgm:cxn modelId="{BE369DAA-D318-47BD-82F0-09E47E4D9407}" type="presParOf" srcId="{AC6BCCA1-F46D-497F-9ECC-C5C3541C2506}" destId="{643E3C47-FCC7-4C3F-93FD-418B7020C1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4D3831-0235-4D5C-9AC6-DE928B001A2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0E7FAB-D330-4214-BDC9-F8BB9BE48977}">
      <dgm:prSet custT="1"/>
      <dgm:spPr/>
      <dgm:t>
        <a:bodyPr/>
        <a:lstStyle/>
        <a:p>
          <a:r>
            <a:rPr lang="es-ES" sz="2800" dirty="0"/>
            <a:t>SSTS de 18 de mayo de 2016 (Rec.198/15) y de 15 de septiembre de 2016 (Rec.260/15) </a:t>
          </a:r>
        </a:p>
      </dgm:t>
    </dgm:pt>
    <dgm:pt modelId="{DD874B56-4F23-42A5-BFBB-F7FDFA2DD28E}" type="parTrans" cxnId="{D7D7CFC2-0D02-49DF-9739-129FB62054DD}">
      <dgm:prSet/>
      <dgm:spPr/>
      <dgm:t>
        <a:bodyPr/>
        <a:lstStyle/>
        <a:p>
          <a:endParaRPr lang="es-ES"/>
        </a:p>
      </dgm:t>
    </dgm:pt>
    <dgm:pt modelId="{4322BEFE-4A2A-4346-93C0-3ADB92824A40}" type="sibTrans" cxnId="{D7D7CFC2-0D02-49DF-9739-129FB62054DD}">
      <dgm:prSet/>
      <dgm:spPr/>
      <dgm:t>
        <a:bodyPr/>
        <a:lstStyle/>
        <a:p>
          <a:endParaRPr lang="es-ES"/>
        </a:p>
      </dgm:t>
    </dgm:pt>
    <dgm:pt modelId="{7A173A1E-9D6E-4F38-91D3-07CF33D8C6FB}">
      <dgm:prSet/>
      <dgm:spPr/>
      <dgm:t>
        <a:bodyPr/>
        <a:lstStyle/>
        <a:p>
          <a:r>
            <a:rPr lang="es-ES" dirty="0"/>
            <a:t>confirman respectivamente las SSAN sobre interpretación del art.33 del </a:t>
          </a:r>
          <a:r>
            <a:rPr lang="es-ES" i="1" dirty="0"/>
            <a:t>Convenio Colectivo de </a:t>
          </a:r>
          <a:r>
            <a:rPr lang="es-ES" i="1" dirty="0" err="1"/>
            <a:t>Contact</a:t>
          </a:r>
          <a:r>
            <a:rPr lang="es-ES" i="1" dirty="0"/>
            <a:t> Center</a:t>
          </a:r>
          <a:r>
            <a:rPr lang="es-ES" dirty="0"/>
            <a:t> </a:t>
          </a:r>
        </a:p>
      </dgm:t>
    </dgm:pt>
    <dgm:pt modelId="{D48998C2-C3C8-490F-A104-784EA0775E2A}" type="parTrans" cxnId="{A44EEEA7-C1C9-428E-ABFB-BADF56FA5662}">
      <dgm:prSet/>
      <dgm:spPr/>
      <dgm:t>
        <a:bodyPr/>
        <a:lstStyle/>
        <a:p>
          <a:endParaRPr lang="es-ES"/>
        </a:p>
      </dgm:t>
    </dgm:pt>
    <dgm:pt modelId="{C3E216DD-0F08-4D8A-8F33-AF07FBFE1289}" type="sibTrans" cxnId="{A44EEEA7-C1C9-428E-ABFB-BADF56FA5662}">
      <dgm:prSet/>
      <dgm:spPr/>
      <dgm:t>
        <a:bodyPr/>
        <a:lstStyle/>
        <a:p>
          <a:endParaRPr lang="es-ES"/>
        </a:p>
      </dgm:t>
    </dgm:pt>
    <dgm:pt modelId="{E9780555-21B2-4D38-BE94-FB7B0AA6AA6C}">
      <dgm:prSet/>
      <dgm:spPr/>
      <dgm:t>
        <a:bodyPr/>
        <a:lstStyle/>
        <a:p>
          <a:r>
            <a:rPr lang="es-ES" dirty="0"/>
            <a:t>derecho de los trabajadores a la concreción horaria de la reducción de jornada por guarda legal dentro de su jornada ordinaria, pero </a:t>
          </a:r>
          <a:r>
            <a:rPr lang="es-ES" b="1" u="sng" dirty="0"/>
            <a:t>no necesariamente proyectada sobre la jornada diaria</a:t>
          </a:r>
        </a:p>
      </dgm:t>
    </dgm:pt>
    <dgm:pt modelId="{EF9E6290-47B3-49C8-B41B-23EAC2BFC2BA}" type="parTrans" cxnId="{C32AFE9C-8F9F-42A9-8026-EF8F0F722D44}">
      <dgm:prSet/>
      <dgm:spPr/>
      <dgm:t>
        <a:bodyPr/>
        <a:lstStyle/>
        <a:p>
          <a:endParaRPr lang="es-ES"/>
        </a:p>
      </dgm:t>
    </dgm:pt>
    <dgm:pt modelId="{0BA33AF2-1C40-40D6-82C8-8BFCF0840B2F}" type="sibTrans" cxnId="{C32AFE9C-8F9F-42A9-8026-EF8F0F722D44}">
      <dgm:prSet/>
      <dgm:spPr/>
      <dgm:t>
        <a:bodyPr/>
        <a:lstStyle/>
        <a:p>
          <a:endParaRPr lang="es-ES"/>
        </a:p>
      </dgm:t>
    </dgm:pt>
    <dgm:pt modelId="{349934C0-2465-46BB-AD08-6B4CEB464D4A}" type="pres">
      <dgm:prSet presAssocID="{6A4D3831-0235-4D5C-9AC6-DE928B001A2B}" presName="linear" presStyleCnt="0">
        <dgm:presLayoutVars>
          <dgm:animLvl val="lvl"/>
          <dgm:resizeHandles val="exact"/>
        </dgm:presLayoutVars>
      </dgm:prSet>
      <dgm:spPr/>
    </dgm:pt>
    <dgm:pt modelId="{D0F7D8BA-6BDE-49EB-B896-AC44CEC0C62F}" type="pres">
      <dgm:prSet presAssocID="{FA0E7FAB-D330-4214-BDC9-F8BB9BE489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7CFFFCD-EA18-4F8D-9B5F-CEBAF826670F}" type="pres">
      <dgm:prSet presAssocID="{FA0E7FAB-D330-4214-BDC9-F8BB9BE489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3E88D47-5A5B-4EE4-BDF5-EBFB9A933F70}" type="presOf" srcId="{7A173A1E-9D6E-4F38-91D3-07CF33D8C6FB}" destId="{C7CFFFCD-EA18-4F8D-9B5F-CEBAF826670F}" srcOrd="0" destOrd="0" presId="urn:microsoft.com/office/officeart/2005/8/layout/vList2"/>
    <dgm:cxn modelId="{C32AFE9C-8F9F-42A9-8026-EF8F0F722D44}" srcId="{FA0E7FAB-D330-4214-BDC9-F8BB9BE48977}" destId="{E9780555-21B2-4D38-BE94-FB7B0AA6AA6C}" srcOrd="1" destOrd="0" parTransId="{EF9E6290-47B3-49C8-B41B-23EAC2BFC2BA}" sibTransId="{0BA33AF2-1C40-40D6-82C8-8BFCF0840B2F}"/>
    <dgm:cxn modelId="{1A8E61A6-1984-40FB-9A13-93E42E340BC4}" type="presOf" srcId="{6A4D3831-0235-4D5C-9AC6-DE928B001A2B}" destId="{349934C0-2465-46BB-AD08-6B4CEB464D4A}" srcOrd="0" destOrd="0" presId="urn:microsoft.com/office/officeart/2005/8/layout/vList2"/>
    <dgm:cxn modelId="{A44EEEA7-C1C9-428E-ABFB-BADF56FA5662}" srcId="{FA0E7FAB-D330-4214-BDC9-F8BB9BE48977}" destId="{7A173A1E-9D6E-4F38-91D3-07CF33D8C6FB}" srcOrd="0" destOrd="0" parTransId="{D48998C2-C3C8-490F-A104-784EA0775E2A}" sibTransId="{C3E216DD-0F08-4D8A-8F33-AF07FBFE1289}"/>
    <dgm:cxn modelId="{D7D7CFC2-0D02-49DF-9739-129FB62054DD}" srcId="{6A4D3831-0235-4D5C-9AC6-DE928B001A2B}" destId="{FA0E7FAB-D330-4214-BDC9-F8BB9BE48977}" srcOrd="0" destOrd="0" parTransId="{DD874B56-4F23-42A5-BFBB-F7FDFA2DD28E}" sibTransId="{4322BEFE-4A2A-4346-93C0-3ADB92824A40}"/>
    <dgm:cxn modelId="{3D8C50F4-9802-45E4-A34B-CE312266E254}" type="presOf" srcId="{E9780555-21B2-4D38-BE94-FB7B0AA6AA6C}" destId="{C7CFFFCD-EA18-4F8D-9B5F-CEBAF826670F}" srcOrd="0" destOrd="1" presId="urn:microsoft.com/office/officeart/2005/8/layout/vList2"/>
    <dgm:cxn modelId="{5CB7B3FF-1A5E-4C7F-AEB1-F1A0E937254D}" type="presOf" srcId="{FA0E7FAB-D330-4214-BDC9-F8BB9BE48977}" destId="{D0F7D8BA-6BDE-49EB-B896-AC44CEC0C62F}" srcOrd="0" destOrd="0" presId="urn:microsoft.com/office/officeart/2005/8/layout/vList2"/>
    <dgm:cxn modelId="{69AF3BDD-584A-4414-8578-9B3D932C61E0}" type="presParOf" srcId="{349934C0-2465-46BB-AD08-6B4CEB464D4A}" destId="{D0F7D8BA-6BDE-49EB-B896-AC44CEC0C62F}" srcOrd="0" destOrd="0" presId="urn:microsoft.com/office/officeart/2005/8/layout/vList2"/>
    <dgm:cxn modelId="{8D77F332-D311-4A92-9FDA-E243D224E3A4}" type="presParOf" srcId="{349934C0-2465-46BB-AD08-6B4CEB464D4A}" destId="{C7CFFFCD-EA18-4F8D-9B5F-CEBAF82667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6CE12B-413A-4B83-939C-DCD2220074EF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7BA3B5-C0E9-4702-B031-59BD52E5EAF4}">
      <dgm:prSet/>
      <dgm:spPr/>
      <dgm:t>
        <a:bodyPr/>
        <a:lstStyle/>
        <a:p>
          <a:r>
            <a:rPr lang="es-ES" dirty="0"/>
            <a:t>es legal la previsión del convenio que sujeta la posibilidad de cambiar la jornada partida por la continuada a las necesidades –acreditadas, eso sí— del servicio de la empresa</a:t>
          </a:r>
        </a:p>
      </dgm:t>
    </dgm:pt>
    <dgm:pt modelId="{9AB2A5CE-5BB9-498D-9432-B8FD95DDC72A}" type="parTrans" cxnId="{95C09D03-AD24-4B34-8A2C-9D2DD4C1ABDF}">
      <dgm:prSet/>
      <dgm:spPr/>
      <dgm:t>
        <a:bodyPr/>
        <a:lstStyle/>
        <a:p>
          <a:endParaRPr lang="es-ES"/>
        </a:p>
      </dgm:t>
    </dgm:pt>
    <dgm:pt modelId="{5D1323C0-D6F6-41E7-9F9D-DA0680ACF2FE}" type="sibTrans" cxnId="{95C09D03-AD24-4B34-8A2C-9D2DD4C1ABDF}">
      <dgm:prSet/>
      <dgm:spPr/>
      <dgm:t>
        <a:bodyPr/>
        <a:lstStyle/>
        <a:p>
          <a:endParaRPr lang="es-ES"/>
        </a:p>
      </dgm:t>
    </dgm:pt>
    <dgm:pt modelId="{3E26047A-73F5-4DEB-898F-00AA308B98E4}" type="pres">
      <dgm:prSet presAssocID="{BA6CE12B-413A-4B83-939C-DCD2220074E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BA6B898-DACB-4AFD-B9B3-DE98F3B27CC6}" type="pres">
      <dgm:prSet presAssocID="{AD7BA3B5-C0E9-4702-B031-59BD52E5EAF4}" presName="horFlow" presStyleCnt="0"/>
      <dgm:spPr/>
    </dgm:pt>
    <dgm:pt modelId="{2E26920E-E785-4FAF-806B-3D05BCDBAFB9}" type="pres">
      <dgm:prSet presAssocID="{AD7BA3B5-C0E9-4702-B031-59BD52E5EAF4}" presName="bigChev" presStyleLbl="node1" presStyleIdx="0" presStyleCnt="1" custScaleY="100045" custLinFactNeighborX="4618" custLinFactNeighborY="-4047"/>
      <dgm:spPr/>
    </dgm:pt>
  </dgm:ptLst>
  <dgm:cxnLst>
    <dgm:cxn modelId="{95C09D03-AD24-4B34-8A2C-9D2DD4C1ABDF}" srcId="{BA6CE12B-413A-4B83-939C-DCD2220074EF}" destId="{AD7BA3B5-C0E9-4702-B031-59BD52E5EAF4}" srcOrd="0" destOrd="0" parTransId="{9AB2A5CE-5BB9-498D-9432-B8FD95DDC72A}" sibTransId="{5D1323C0-D6F6-41E7-9F9D-DA0680ACF2FE}"/>
    <dgm:cxn modelId="{DCA0DB0D-A4F0-4AE7-8550-700C3A466B5F}" type="presOf" srcId="{BA6CE12B-413A-4B83-939C-DCD2220074EF}" destId="{3E26047A-73F5-4DEB-898F-00AA308B98E4}" srcOrd="0" destOrd="0" presId="urn:microsoft.com/office/officeart/2005/8/layout/lProcess3"/>
    <dgm:cxn modelId="{BE3AD9ED-BC64-46AC-8AD1-2E3F9ED7A586}" type="presOf" srcId="{AD7BA3B5-C0E9-4702-B031-59BD52E5EAF4}" destId="{2E26920E-E785-4FAF-806B-3D05BCDBAFB9}" srcOrd="0" destOrd="0" presId="urn:microsoft.com/office/officeart/2005/8/layout/lProcess3"/>
    <dgm:cxn modelId="{188BE768-DE8E-4206-A74E-0E6FC473733E}" type="presParOf" srcId="{3E26047A-73F5-4DEB-898F-00AA308B98E4}" destId="{CBA6B898-DACB-4AFD-B9B3-DE98F3B27CC6}" srcOrd="0" destOrd="0" presId="urn:microsoft.com/office/officeart/2005/8/layout/lProcess3"/>
    <dgm:cxn modelId="{1B0B348B-A7DA-4648-806C-03209680C7C8}" type="presParOf" srcId="{CBA6B898-DACB-4AFD-B9B3-DE98F3B27CC6}" destId="{2E26920E-E785-4FAF-806B-3D05BCDBAFB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64F952-C4C5-4BDF-AEC4-BDE2B45750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5B54EF-05B5-4123-8064-236F5A13A84C}">
      <dgm:prSet custT="1"/>
      <dgm:spPr/>
      <dgm:t>
        <a:bodyPr/>
        <a:lstStyle/>
        <a:p>
          <a:r>
            <a:rPr lang="es-ES" sz="2000" dirty="0"/>
            <a:t>REGULACIÓN CONVENCIONAL</a:t>
          </a:r>
        </a:p>
      </dgm:t>
    </dgm:pt>
    <dgm:pt modelId="{A534E667-FF21-4A6B-9004-5DB6D843B1BA}" type="parTrans" cxnId="{90857D74-1309-48A2-85FB-A1D411E38FA2}">
      <dgm:prSet/>
      <dgm:spPr/>
      <dgm:t>
        <a:bodyPr/>
        <a:lstStyle/>
        <a:p>
          <a:endParaRPr lang="es-ES"/>
        </a:p>
      </dgm:t>
    </dgm:pt>
    <dgm:pt modelId="{1E948AFC-D9F8-4596-A3E7-BB7F63E06778}" type="sibTrans" cxnId="{90857D74-1309-48A2-85FB-A1D411E38FA2}">
      <dgm:prSet/>
      <dgm:spPr/>
      <dgm:t>
        <a:bodyPr/>
        <a:lstStyle/>
        <a:p>
          <a:endParaRPr lang="es-ES"/>
        </a:p>
      </dgm:t>
    </dgm:pt>
    <dgm:pt modelId="{40D702A4-4C1D-4E35-918A-E1453D7DD261}">
      <dgm:prSet custT="1"/>
      <dgm:spPr/>
      <dgm:t>
        <a:bodyPr/>
        <a:lstStyle/>
        <a:p>
          <a:r>
            <a:rPr lang="es-ES" sz="2000" dirty="0"/>
            <a:t>Pero </a:t>
          </a:r>
          <a:r>
            <a:rPr lang="es-ES" sz="2000" b="1" u="sng" dirty="0"/>
            <a:t>condicionando al cumplimiento de ciertas exigencias (volumen plantilla, límite porcentual de trabajadores que ejerciten el derecho…)</a:t>
          </a:r>
        </a:p>
      </dgm:t>
    </dgm:pt>
    <dgm:pt modelId="{26572DB7-978D-4C86-9120-5F6849319A19}" type="parTrans" cxnId="{87C611D1-451F-4AAB-81EA-939B98F757D3}">
      <dgm:prSet/>
      <dgm:spPr/>
      <dgm:t>
        <a:bodyPr/>
        <a:lstStyle/>
        <a:p>
          <a:endParaRPr lang="es-ES"/>
        </a:p>
      </dgm:t>
    </dgm:pt>
    <dgm:pt modelId="{AF0CD428-4B4D-4A6D-BD00-43B3B289D04E}" type="sibTrans" cxnId="{87C611D1-451F-4AAB-81EA-939B98F757D3}">
      <dgm:prSet/>
      <dgm:spPr/>
      <dgm:t>
        <a:bodyPr/>
        <a:lstStyle/>
        <a:p>
          <a:endParaRPr lang="es-ES"/>
        </a:p>
      </dgm:t>
    </dgm:pt>
    <dgm:pt modelId="{E3754C80-4C76-446E-9C5B-66A8A37A7810}">
      <dgm:prSet custT="1"/>
      <dgm:spPr/>
      <dgm:t>
        <a:bodyPr/>
        <a:lstStyle/>
        <a:p>
          <a:r>
            <a:rPr lang="es-ES" sz="2000" dirty="0"/>
            <a:t>SOLUCIÓN (ponente, la actual presidenta)</a:t>
          </a:r>
        </a:p>
      </dgm:t>
    </dgm:pt>
    <dgm:pt modelId="{9030103E-2259-4055-BFE2-BDF2F53A3A83}" type="parTrans" cxnId="{C3191E6D-6B94-4DEC-9D85-A1222AE5B333}">
      <dgm:prSet/>
      <dgm:spPr/>
      <dgm:t>
        <a:bodyPr/>
        <a:lstStyle/>
        <a:p>
          <a:endParaRPr lang="es-ES"/>
        </a:p>
      </dgm:t>
    </dgm:pt>
    <dgm:pt modelId="{34DAC385-90AE-47A7-9FA7-A680A5315969}" type="sibTrans" cxnId="{C3191E6D-6B94-4DEC-9D85-A1222AE5B333}">
      <dgm:prSet/>
      <dgm:spPr/>
      <dgm:t>
        <a:bodyPr/>
        <a:lstStyle/>
        <a:p>
          <a:endParaRPr lang="es-ES"/>
        </a:p>
      </dgm:t>
    </dgm:pt>
    <dgm:pt modelId="{39B73C84-E555-47F6-91E2-49B7C387FF26}">
      <dgm:prSet custT="1"/>
      <dgm:spPr/>
      <dgm:t>
        <a:bodyPr/>
        <a:lstStyle/>
        <a:p>
          <a:r>
            <a:rPr lang="es-ES" sz="2000" dirty="0"/>
            <a:t>VOTO PARTICULAR (</a:t>
          </a:r>
          <a:r>
            <a:rPr lang="es-ES" sz="2000" dirty="0" err="1"/>
            <a:t>Gilolmo</a:t>
          </a:r>
          <a:r>
            <a:rPr lang="es-ES" sz="2000" dirty="0"/>
            <a:t>)</a:t>
          </a:r>
        </a:p>
      </dgm:t>
    </dgm:pt>
    <dgm:pt modelId="{F2A882B8-1EB2-449A-970D-F7A52EBAEDF4}" type="parTrans" cxnId="{54530F6A-EA60-4DD1-8E05-34AAD842FFEA}">
      <dgm:prSet/>
      <dgm:spPr/>
      <dgm:t>
        <a:bodyPr/>
        <a:lstStyle/>
        <a:p>
          <a:endParaRPr lang="es-ES"/>
        </a:p>
      </dgm:t>
    </dgm:pt>
    <dgm:pt modelId="{50D1A54B-9D6F-4D52-B532-F63D2414A10C}" type="sibTrans" cxnId="{54530F6A-EA60-4DD1-8E05-34AAD842FFEA}">
      <dgm:prSet/>
      <dgm:spPr/>
      <dgm:t>
        <a:bodyPr/>
        <a:lstStyle/>
        <a:p>
          <a:endParaRPr lang="es-ES"/>
        </a:p>
      </dgm:t>
    </dgm:pt>
    <dgm:pt modelId="{EB129B6D-FB28-44C7-9AA7-5B46FEACE966}">
      <dgm:prSet custT="1"/>
      <dgm:spPr/>
      <dgm:t>
        <a:bodyPr/>
        <a:lstStyle/>
        <a:p>
          <a:r>
            <a:rPr lang="es-ES" sz="2000" dirty="0"/>
            <a:t>Considera que esa no es la única, ni la más correcta, interpretación posible</a:t>
          </a:r>
        </a:p>
      </dgm:t>
    </dgm:pt>
    <dgm:pt modelId="{CAC46F8B-093E-4F85-A4CD-0C45FEB80B1A}" type="parTrans" cxnId="{CDE07862-B748-4906-9397-D2E50036990E}">
      <dgm:prSet/>
      <dgm:spPr/>
      <dgm:t>
        <a:bodyPr/>
        <a:lstStyle/>
        <a:p>
          <a:endParaRPr lang="es-ES"/>
        </a:p>
      </dgm:t>
    </dgm:pt>
    <dgm:pt modelId="{6FCC3349-AED4-4095-871B-788F4D7B9FBB}" type="sibTrans" cxnId="{CDE07862-B748-4906-9397-D2E50036990E}">
      <dgm:prSet/>
      <dgm:spPr/>
      <dgm:t>
        <a:bodyPr/>
        <a:lstStyle/>
        <a:p>
          <a:endParaRPr lang="es-ES"/>
        </a:p>
      </dgm:t>
    </dgm:pt>
    <dgm:pt modelId="{9317A8BD-3ECE-4A81-8AF3-E44682274801}">
      <dgm:prSet custT="1"/>
      <dgm:spPr/>
      <dgm:t>
        <a:bodyPr/>
        <a:lstStyle/>
        <a:p>
          <a:r>
            <a:rPr lang="es-ES" sz="2000" dirty="0"/>
            <a:t>Permite la concreción horaria </a:t>
          </a:r>
          <a:r>
            <a:rPr lang="es-ES" sz="2000" b="1" u="sng" dirty="0"/>
            <a:t>fuera del sistema de turnos</a:t>
          </a:r>
        </a:p>
      </dgm:t>
    </dgm:pt>
    <dgm:pt modelId="{EB338F9D-9335-4550-A9D7-3BF6FF3F60C1}" type="parTrans" cxnId="{D2E62DEF-8F0C-4B1A-BB1A-D42664DBAEBE}">
      <dgm:prSet/>
      <dgm:spPr/>
      <dgm:t>
        <a:bodyPr/>
        <a:lstStyle/>
        <a:p>
          <a:endParaRPr lang="es-ES"/>
        </a:p>
      </dgm:t>
    </dgm:pt>
    <dgm:pt modelId="{47E9B79F-8CAA-450C-BE4C-528F87B14DD0}" type="sibTrans" cxnId="{D2E62DEF-8F0C-4B1A-BB1A-D42664DBAEBE}">
      <dgm:prSet/>
      <dgm:spPr/>
      <dgm:t>
        <a:bodyPr/>
        <a:lstStyle/>
        <a:p>
          <a:endParaRPr lang="es-ES"/>
        </a:p>
      </dgm:t>
    </dgm:pt>
    <dgm:pt modelId="{D76BFA39-33CF-48B8-A9B3-44690CE8C340}">
      <dgm:prSet custT="1"/>
      <dgm:spPr/>
      <dgm:t>
        <a:bodyPr/>
        <a:lstStyle/>
        <a:p>
          <a:r>
            <a:rPr lang="es-ES" sz="2000" dirty="0"/>
            <a:t>Se declara la </a:t>
          </a:r>
          <a:r>
            <a:rPr lang="es-ES" sz="2000" b="1" u="sng" dirty="0"/>
            <a:t>nulidad</a:t>
          </a:r>
          <a:r>
            <a:rPr lang="es-ES" sz="2000" dirty="0"/>
            <a:t> del precepto convencional, por restringir el derecho</a:t>
          </a:r>
        </a:p>
      </dgm:t>
    </dgm:pt>
    <dgm:pt modelId="{58EC1563-B0D2-44C0-A273-668EBFB00019}" type="parTrans" cxnId="{2D28ADF5-E1BA-4C61-83D6-E6436F3A3A10}">
      <dgm:prSet/>
      <dgm:spPr/>
      <dgm:t>
        <a:bodyPr/>
        <a:lstStyle/>
        <a:p>
          <a:endParaRPr lang="es-ES"/>
        </a:p>
      </dgm:t>
    </dgm:pt>
    <dgm:pt modelId="{671B9616-AE5A-4DDE-B8E9-85DBD8208FA1}" type="sibTrans" cxnId="{2D28ADF5-E1BA-4C61-83D6-E6436F3A3A10}">
      <dgm:prSet/>
      <dgm:spPr/>
      <dgm:t>
        <a:bodyPr/>
        <a:lstStyle/>
        <a:p>
          <a:endParaRPr lang="es-ES"/>
        </a:p>
      </dgm:t>
    </dgm:pt>
    <dgm:pt modelId="{98FD78CC-3791-4D4F-A68E-6A0613C6C3A8}" type="pres">
      <dgm:prSet presAssocID="{4964F952-C4C5-4BDF-AEC4-BDE2B4575009}" presName="linear" presStyleCnt="0">
        <dgm:presLayoutVars>
          <dgm:animLvl val="lvl"/>
          <dgm:resizeHandles val="exact"/>
        </dgm:presLayoutVars>
      </dgm:prSet>
      <dgm:spPr/>
    </dgm:pt>
    <dgm:pt modelId="{A346060E-56C6-440D-A4BF-ACE64A748DFA}" type="pres">
      <dgm:prSet presAssocID="{105B54EF-05B5-4123-8064-236F5A13A84C}" presName="parentText" presStyleLbl="node1" presStyleIdx="0" presStyleCnt="3" custLinFactNeighborY="1968">
        <dgm:presLayoutVars>
          <dgm:chMax val="0"/>
          <dgm:bulletEnabled val="1"/>
        </dgm:presLayoutVars>
      </dgm:prSet>
      <dgm:spPr/>
    </dgm:pt>
    <dgm:pt modelId="{0850E5BD-D63E-4C09-9E73-5717575468AB}" type="pres">
      <dgm:prSet presAssocID="{105B54EF-05B5-4123-8064-236F5A13A84C}" presName="childText" presStyleLbl="revTx" presStyleIdx="0" presStyleCnt="3">
        <dgm:presLayoutVars>
          <dgm:bulletEnabled val="1"/>
        </dgm:presLayoutVars>
      </dgm:prSet>
      <dgm:spPr/>
    </dgm:pt>
    <dgm:pt modelId="{FA5BA344-6875-4461-9C0B-4B8F83E84AED}" type="pres">
      <dgm:prSet presAssocID="{E3754C80-4C76-446E-9C5B-66A8A37A7810}" presName="parentText" presStyleLbl="node1" presStyleIdx="1" presStyleCnt="3" custLinFactNeighborX="-2532" custLinFactNeighborY="-1417">
        <dgm:presLayoutVars>
          <dgm:chMax val="0"/>
          <dgm:bulletEnabled val="1"/>
        </dgm:presLayoutVars>
      </dgm:prSet>
      <dgm:spPr/>
    </dgm:pt>
    <dgm:pt modelId="{2ED12CDD-5114-4227-B80C-E8361229D4D4}" type="pres">
      <dgm:prSet presAssocID="{E3754C80-4C76-446E-9C5B-66A8A37A7810}" presName="childText" presStyleLbl="revTx" presStyleIdx="1" presStyleCnt="3">
        <dgm:presLayoutVars>
          <dgm:bulletEnabled val="1"/>
        </dgm:presLayoutVars>
      </dgm:prSet>
      <dgm:spPr/>
    </dgm:pt>
    <dgm:pt modelId="{1834F1B2-B8F6-49C1-9912-F36CCFD425CE}" type="pres">
      <dgm:prSet presAssocID="{39B73C84-E555-47F6-91E2-49B7C387FF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8175F25-E574-4576-9601-4F258239BA54}" type="pres">
      <dgm:prSet presAssocID="{39B73C84-E555-47F6-91E2-49B7C387FF2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031811B-5F1B-4308-ADD9-D0B61A33F8F7}" type="presOf" srcId="{105B54EF-05B5-4123-8064-236F5A13A84C}" destId="{A346060E-56C6-440D-A4BF-ACE64A748DFA}" srcOrd="0" destOrd="0" presId="urn:microsoft.com/office/officeart/2005/8/layout/vList2"/>
    <dgm:cxn modelId="{B0C02023-3601-4139-B718-2412F62CF1A6}" type="presOf" srcId="{D76BFA39-33CF-48B8-A9B3-44690CE8C340}" destId="{2ED12CDD-5114-4227-B80C-E8361229D4D4}" srcOrd="0" destOrd="0" presId="urn:microsoft.com/office/officeart/2005/8/layout/vList2"/>
    <dgm:cxn modelId="{B2700533-A7DC-413C-925C-35036036AE72}" type="presOf" srcId="{9317A8BD-3ECE-4A81-8AF3-E44682274801}" destId="{0850E5BD-D63E-4C09-9E73-5717575468AB}" srcOrd="0" destOrd="0" presId="urn:microsoft.com/office/officeart/2005/8/layout/vList2"/>
    <dgm:cxn modelId="{073ED660-679E-4382-BCA8-331216FFFB07}" type="presOf" srcId="{40D702A4-4C1D-4E35-918A-E1453D7DD261}" destId="{0850E5BD-D63E-4C09-9E73-5717575468AB}" srcOrd="0" destOrd="1" presId="urn:microsoft.com/office/officeart/2005/8/layout/vList2"/>
    <dgm:cxn modelId="{CDE07862-B748-4906-9397-D2E50036990E}" srcId="{39B73C84-E555-47F6-91E2-49B7C387FF26}" destId="{EB129B6D-FB28-44C7-9AA7-5B46FEACE966}" srcOrd="0" destOrd="0" parTransId="{CAC46F8B-093E-4F85-A4CD-0C45FEB80B1A}" sibTransId="{6FCC3349-AED4-4095-871B-788F4D7B9FBB}"/>
    <dgm:cxn modelId="{92F0A864-C369-492B-B04E-1DF68A81CD7F}" type="presOf" srcId="{4964F952-C4C5-4BDF-AEC4-BDE2B4575009}" destId="{98FD78CC-3791-4D4F-A68E-6A0613C6C3A8}" srcOrd="0" destOrd="0" presId="urn:microsoft.com/office/officeart/2005/8/layout/vList2"/>
    <dgm:cxn modelId="{54530F6A-EA60-4DD1-8E05-34AAD842FFEA}" srcId="{4964F952-C4C5-4BDF-AEC4-BDE2B4575009}" destId="{39B73C84-E555-47F6-91E2-49B7C387FF26}" srcOrd="2" destOrd="0" parTransId="{F2A882B8-1EB2-449A-970D-F7A52EBAEDF4}" sibTransId="{50D1A54B-9D6F-4D52-B532-F63D2414A10C}"/>
    <dgm:cxn modelId="{C3191E6D-6B94-4DEC-9D85-A1222AE5B333}" srcId="{4964F952-C4C5-4BDF-AEC4-BDE2B4575009}" destId="{E3754C80-4C76-446E-9C5B-66A8A37A7810}" srcOrd="1" destOrd="0" parTransId="{9030103E-2259-4055-BFE2-BDF2F53A3A83}" sibTransId="{34DAC385-90AE-47A7-9FA7-A680A5315969}"/>
    <dgm:cxn modelId="{90857D74-1309-48A2-85FB-A1D411E38FA2}" srcId="{4964F952-C4C5-4BDF-AEC4-BDE2B4575009}" destId="{105B54EF-05B5-4123-8064-236F5A13A84C}" srcOrd="0" destOrd="0" parTransId="{A534E667-FF21-4A6B-9004-5DB6D843B1BA}" sibTransId="{1E948AFC-D9F8-4596-A3E7-BB7F63E06778}"/>
    <dgm:cxn modelId="{78D1A0BA-DCCA-4CF3-AC10-60CDC5BF9D8A}" type="presOf" srcId="{EB129B6D-FB28-44C7-9AA7-5B46FEACE966}" destId="{E8175F25-E574-4576-9601-4F258239BA54}" srcOrd="0" destOrd="0" presId="urn:microsoft.com/office/officeart/2005/8/layout/vList2"/>
    <dgm:cxn modelId="{52BBD8C1-09A8-4170-8762-F3A50CCD9631}" type="presOf" srcId="{E3754C80-4C76-446E-9C5B-66A8A37A7810}" destId="{FA5BA344-6875-4461-9C0B-4B8F83E84AED}" srcOrd="0" destOrd="0" presId="urn:microsoft.com/office/officeart/2005/8/layout/vList2"/>
    <dgm:cxn modelId="{87C611D1-451F-4AAB-81EA-939B98F757D3}" srcId="{105B54EF-05B5-4123-8064-236F5A13A84C}" destId="{40D702A4-4C1D-4E35-918A-E1453D7DD261}" srcOrd="1" destOrd="0" parTransId="{26572DB7-978D-4C86-9120-5F6849319A19}" sibTransId="{AF0CD428-4B4D-4A6D-BD00-43B3B289D04E}"/>
    <dgm:cxn modelId="{FFCAFFEB-6A3F-41A1-9168-DF94765AFFD1}" type="presOf" srcId="{39B73C84-E555-47F6-91E2-49B7C387FF26}" destId="{1834F1B2-B8F6-49C1-9912-F36CCFD425CE}" srcOrd="0" destOrd="0" presId="urn:microsoft.com/office/officeart/2005/8/layout/vList2"/>
    <dgm:cxn modelId="{D2E62DEF-8F0C-4B1A-BB1A-D42664DBAEBE}" srcId="{105B54EF-05B5-4123-8064-236F5A13A84C}" destId="{9317A8BD-3ECE-4A81-8AF3-E44682274801}" srcOrd="0" destOrd="0" parTransId="{EB338F9D-9335-4550-A9D7-3BF6FF3F60C1}" sibTransId="{47E9B79F-8CAA-450C-BE4C-528F87B14DD0}"/>
    <dgm:cxn modelId="{2D28ADF5-E1BA-4C61-83D6-E6436F3A3A10}" srcId="{E3754C80-4C76-446E-9C5B-66A8A37A7810}" destId="{D76BFA39-33CF-48B8-A9B3-44690CE8C340}" srcOrd="0" destOrd="0" parTransId="{58EC1563-B0D2-44C0-A273-668EBFB00019}" sibTransId="{671B9616-AE5A-4DDE-B8E9-85DBD8208FA1}"/>
    <dgm:cxn modelId="{ED8B2AEA-66F9-41EB-9D06-4AF47B26EEFF}" type="presParOf" srcId="{98FD78CC-3791-4D4F-A68E-6A0613C6C3A8}" destId="{A346060E-56C6-440D-A4BF-ACE64A748DFA}" srcOrd="0" destOrd="0" presId="urn:microsoft.com/office/officeart/2005/8/layout/vList2"/>
    <dgm:cxn modelId="{38EFE6B6-4E6A-46EF-96F9-F6E354B1A44A}" type="presParOf" srcId="{98FD78CC-3791-4D4F-A68E-6A0613C6C3A8}" destId="{0850E5BD-D63E-4C09-9E73-5717575468AB}" srcOrd="1" destOrd="0" presId="urn:microsoft.com/office/officeart/2005/8/layout/vList2"/>
    <dgm:cxn modelId="{38B85F4D-7CFB-4012-A278-E22A4E0F3B56}" type="presParOf" srcId="{98FD78CC-3791-4D4F-A68E-6A0613C6C3A8}" destId="{FA5BA344-6875-4461-9C0B-4B8F83E84AED}" srcOrd="2" destOrd="0" presId="urn:microsoft.com/office/officeart/2005/8/layout/vList2"/>
    <dgm:cxn modelId="{D971F377-000B-483B-B6F5-051ACDE73BE3}" type="presParOf" srcId="{98FD78CC-3791-4D4F-A68E-6A0613C6C3A8}" destId="{2ED12CDD-5114-4227-B80C-E8361229D4D4}" srcOrd="3" destOrd="0" presId="urn:microsoft.com/office/officeart/2005/8/layout/vList2"/>
    <dgm:cxn modelId="{DBE23F81-B16E-4601-B72F-443282970EB1}" type="presParOf" srcId="{98FD78CC-3791-4D4F-A68E-6A0613C6C3A8}" destId="{1834F1B2-B8F6-49C1-9912-F36CCFD425CE}" srcOrd="4" destOrd="0" presId="urn:microsoft.com/office/officeart/2005/8/layout/vList2"/>
    <dgm:cxn modelId="{0C2C90F4-4064-4E97-B8EF-9754BD75053C}" type="presParOf" srcId="{98FD78CC-3791-4D4F-A68E-6A0613C6C3A8}" destId="{E8175F25-E574-4576-9601-4F258239BA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8B63FB-F2EB-40E7-8AFE-950BD81CCC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7D8322-52E1-49E0-B688-64EBF92DC8B8}">
      <dgm:prSet custT="1"/>
      <dgm:spPr/>
      <dgm:t>
        <a:bodyPr/>
        <a:lstStyle/>
        <a:p>
          <a:r>
            <a:rPr lang="es-ES" sz="1800" dirty="0"/>
            <a:t>La necesidad del RDL 6/2019, de 1 de marzo, de medidas urgentes para garantía de la igualdad de trato y de oportunidades entre mujeres y hombres en el empleo y la ocupación (BOE 7 de marzo)</a:t>
          </a:r>
        </a:p>
      </dgm:t>
    </dgm:pt>
    <dgm:pt modelId="{0F482DDB-AD97-4139-A4D6-BE240C09FEF3}" type="parTrans" cxnId="{E21C8F75-62C8-4E96-958D-CE2F107F23D0}">
      <dgm:prSet/>
      <dgm:spPr/>
      <dgm:t>
        <a:bodyPr/>
        <a:lstStyle/>
        <a:p>
          <a:endParaRPr lang="es-ES"/>
        </a:p>
      </dgm:t>
    </dgm:pt>
    <dgm:pt modelId="{B763CCDC-061D-426B-AB3B-BF5B16C5F6B0}" type="sibTrans" cxnId="{E21C8F75-62C8-4E96-958D-CE2F107F23D0}">
      <dgm:prSet/>
      <dgm:spPr/>
      <dgm:t>
        <a:bodyPr/>
        <a:lstStyle/>
        <a:p>
          <a:endParaRPr lang="es-ES"/>
        </a:p>
      </dgm:t>
    </dgm:pt>
    <dgm:pt modelId="{8B7519C6-0F22-48D3-9F87-95FD0BB3659D}">
      <dgm:prSet custT="1"/>
      <dgm:spPr/>
      <dgm:t>
        <a:bodyPr/>
        <a:lstStyle/>
        <a:p>
          <a:r>
            <a:rPr lang="es-ES" sz="1800" dirty="0"/>
            <a:t>¿Consagra el art.34.8 ET un derecho directo e incondicionado?</a:t>
          </a:r>
        </a:p>
      </dgm:t>
    </dgm:pt>
    <dgm:pt modelId="{CA9ECC3E-C9E2-49A8-88BD-A5F421714D0E}" type="parTrans" cxnId="{1C225C64-5ABE-4448-AE27-4504BD35A659}">
      <dgm:prSet/>
      <dgm:spPr/>
      <dgm:t>
        <a:bodyPr/>
        <a:lstStyle/>
        <a:p>
          <a:endParaRPr lang="es-ES"/>
        </a:p>
      </dgm:t>
    </dgm:pt>
    <dgm:pt modelId="{FE7012E4-F528-4796-BA0D-47CCF7762DAC}" type="sibTrans" cxnId="{1C225C64-5ABE-4448-AE27-4504BD35A659}">
      <dgm:prSet/>
      <dgm:spPr/>
      <dgm:t>
        <a:bodyPr/>
        <a:lstStyle/>
        <a:p>
          <a:endParaRPr lang="es-ES"/>
        </a:p>
      </dgm:t>
    </dgm:pt>
    <dgm:pt modelId="{747B27B7-551D-4452-8870-0D0FD23EA711}">
      <dgm:prSet custT="1"/>
      <dgm:spPr/>
      <dgm:t>
        <a:bodyPr/>
        <a:lstStyle/>
        <a:p>
          <a:r>
            <a:rPr lang="es-ES" sz="1800" dirty="0"/>
            <a:t>la referencia a la negociación colectiva como fuente de fijación de los </a:t>
          </a:r>
          <a:r>
            <a:rPr lang="es-ES" sz="1800" b="1" u="sng" dirty="0"/>
            <a:t>términos del ejercicio </a:t>
          </a:r>
          <a:r>
            <a:rPr lang="es-ES" sz="1800" dirty="0"/>
            <a:t>del derecho aparece ahora </a:t>
          </a:r>
          <a:r>
            <a:rPr lang="es-ES" sz="1800" b="1" u="sng" dirty="0"/>
            <a:t>un par de párrafos por debajo </a:t>
          </a:r>
          <a:endParaRPr lang="es-ES" sz="1800" dirty="0"/>
        </a:p>
      </dgm:t>
    </dgm:pt>
    <dgm:pt modelId="{EC1F7876-4810-494B-83C6-AB2422FE4986}" type="parTrans" cxnId="{DB23AD50-B79B-42E9-B9AB-6EE6DC829A79}">
      <dgm:prSet/>
      <dgm:spPr/>
      <dgm:t>
        <a:bodyPr/>
        <a:lstStyle/>
        <a:p>
          <a:endParaRPr lang="es-ES"/>
        </a:p>
      </dgm:t>
    </dgm:pt>
    <dgm:pt modelId="{B578B340-F0FB-45E3-AFB4-4E9070E6A9D3}" type="sibTrans" cxnId="{DB23AD50-B79B-42E9-B9AB-6EE6DC829A79}">
      <dgm:prSet/>
      <dgm:spPr/>
      <dgm:t>
        <a:bodyPr/>
        <a:lstStyle/>
        <a:p>
          <a:endParaRPr lang="es-ES"/>
        </a:p>
      </dgm:t>
    </dgm:pt>
    <dgm:pt modelId="{0D8AFE50-BD53-452B-9785-83C694B7599A}">
      <dgm:prSet custT="1"/>
      <dgm:spPr/>
      <dgm:t>
        <a:bodyPr/>
        <a:lstStyle/>
        <a:p>
          <a:r>
            <a:rPr lang="es-ES" sz="1800" dirty="0"/>
            <a:t>pero el precepto habla del </a:t>
          </a:r>
          <a:r>
            <a:rPr lang="es-ES" sz="1800" b="1" u="sng" dirty="0"/>
            <a:t>derecho a “solicitar” = DERECHO ABIERTO</a:t>
          </a:r>
          <a:endParaRPr lang="es-ES" sz="1800" dirty="0"/>
        </a:p>
      </dgm:t>
    </dgm:pt>
    <dgm:pt modelId="{A0C0A4C8-7FF1-4412-98BC-4E62032CC4BC}" type="parTrans" cxnId="{0FFFE8A7-2A72-414D-A925-4EEF32288D6F}">
      <dgm:prSet/>
      <dgm:spPr/>
      <dgm:t>
        <a:bodyPr/>
        <a:lstStyle/>
        <a:p>
          <a:endParaRPr lang="es-ES"/>
        </a:p>
      </dgm:t>
    </dgm:pt>
    <dgm:pt modelId="{BEDF547D-E9FC-4600-8392-7FBE3B2554D8}" type="sibTrans" cxnId="{0FFFE8A7-2A72-414D-A925-4EEF32288D6F}">
      <dgm:prSet/>
      <dgm:spPr/>
      <dgm:t>
        <a:bodyPr/>
        <a:lstStyle/>
        <a:p>
          <a:endParaRPr lang="es-ES"/>
        </a:p>
      </dgm:t>
    </dgm:pt>
    <dgm:pt modelId="{58CC61FD-C423-49C7-AF0A-6BD1913DB6F4}" type="pres">
      <dgm:prSet presAssocID="{808B63FB-F2EB-40E7-8AFE-950BD81CCC3E}" presName="linear" presStyleCnt="0">
        <dgm:presLayoutVars>
          <dgm:animLvl val="lvl"/>
          <dgm:resizeHandles val="exact"/>
        </dgm:presLayoutVars>
      </dgm:prSet>
      <dgm:spPr/>
    </dgm:pt>
    <dgm:pt modelId="{D3356822-9DFF-4AB4-99C6-4992D8A0338B}" type="pres">
      <dgm:prSet presAssocID="{857D8322-52E1-49E0-B688-64EBF92DC8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576885-D894-43B5-8C0D-43E9398CF9F1}" type="pres">
      <dgm:prSet presAssocID="{B763CCDC-061D-426B-AB3B-BF5B16C5F6B0}" presName="spacer" presStyleCnt="0"/>
      <dgm:spPr/>
    </dgm:pt>
    <dgm:pt modelId="{49BBF9EE-AE46-41AA-BE5A-DB67D907724B}" type="pres">
      <dgm:prSet presAssocID="{8B7519C6-0F22-48D3-9F87-95FD0BB3659D}" presName="parentText" presStyleLbl="node1" presStyleIdx="1" presStyleCnt="2" custScaleY="61003">
        <dgm:presLayoutVars>
          <dgm:chMax val="0"/>
          <dgm:bulletEnabled val="1"/>
        </dgm:presLayoutVars>
      </dgm:prSet>
      <dgm:spPr/>
    </dgm:pt>
    <dgm:pt modelId="{781CBA19-832A-4884-8AC6-53C2A90B6DF9}" type="pres">
      <dgm:prSet presAssocID="{8B7519C6-0F22-48D3-9F87-95FD0BB3659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A30D613-6B1C-4A43-83FF-51AA5421847C}" type="presOf" srcId="{0D8AFE50-BD53-452B-9785-83C694B7599A}" destId="{781CBA19-832A-4884-8AC6-53C2A90B6DF9}" srcOrd="0" destOrd="1" presId="urn:microsoft.com/office/officeart/2005/8/layout/vList2"/>
    <dgm:cxn modelId="{1C225C64-5ABE-4448-AE27-4504BD35A659}" srcId="{808B63FB-F2EB-40E7-8AFE-950BD81CCC3E}" destId="{8B7519C6-0F22-48D3-9F87-95FD0BB3659D}" srcOrd="1" destOrd="0" parTransId="{CA9ECC3E-C9E2-49A8-88BD-A5F421714D0E}" sibTransId="{FE7012E4-F528-4796-BA0D-47CCF7762DAC}"/>
    <dgm:cxn modelId="{DB23AD50-B79B-42E9-B9AB-6EE6DC829A79}" srcId="{8B7519C6-0F22-48D3-9F87-95FD0BB3659D}" destId="{747B27B7-551D-4452-8870-0D0FD23EA711}" srcOrd="0" destOrd="0" parTransId="{EC1F7876-4810-494B-83C6-AB2422FE4986}" sibTransId="{B578B340-F0FB-45E3-AFB4-4E9070E6A9D3}"/>
    <dgm:cxn modelId="{E21C8F75-62C8-4E96-958D-CE2F107F23D0}" srcId="{808B63FB-F2EB-40E7-8AFE-950BD81CCC3E}" destId="{857D8322-52E1-49E0-B688-64EBF92DC8B8}" srcOrd="0" destOrd="0" parTransId="{0F482DDB-AD97-4139-A4D6-BE240C09FEF3}" sibTransId="{B763CCDC-061D-426B-AB3B-BF5B16C5F6B0}"/>
    <dgm:cxn modelId="{B8843F9A-1570-477E-974B-FD4C55DEA94E}" type="presOf" srcId="{857D8322-52E1-49E0-B688-64EBF92DC8B8}" destId="{D3356822-9DFF-4AB4-99C6-4992D8A0338B}" srcOrd="0" destOrd="0" presId="urn:microsoft.com/office/officeart/2005/8/layout/vList2"/>
    <dgm:cxn modelId="{0FFFE8A7-2A72-414D-A925-4EEF32288D6F}" srcId="{8B7519C6-0F22-48D3-9F87-95FD0BB3659D}" destId="{0D8AFE50-BD53-452B-9785-83C694B7599A}" srcOrd="1" destOrd="0" parTransId="{A0C0A4C8-7FF1-4412-98BC-4E62032CC4BC}" sibTransId="{BEDF547D-E9FC-4600-8392-7FBE3B2554D8}"/>
    <dgm:cxn modelId="{7E2E25AD-DD36-4C99-969D-D5EECEAECDE8}" type="presOf" srcId="{747B27B7-551D-4452-8870-0D0FD23EA711}" destId="{781CBA19-832A-4884-8AC6-53C2A90B6DF9}" srcOrd="0" destOrd="0" presId="urn:microsoft.com/office/officeart/2005/8/layout/vList2"/>
    <dgm:cxn modelId="{B251F9BD-5A6E-49E6-B495-EEC3CC1403B5}" type="presOf" srcId="{808B63FB-F2EB-40E7-8AFE-950BD81CCC3E}" destId="{58CC61FD-C423-49C7-AF0A-6BD1913DB6F4}" srcOrd="0" destOrd="0" presId="urn:microsoft.com/office/officeart/2005/8/layout/vList2"/>
    <dgm:cxn modelId="{295D41E2-0655-42D6-8D56-B4D464BF9162}" type="presOf" srcId="{8B7519C6-0F22-48D3-9F87-95FD0BB3659D}" destId="{49BBF9EE-AE46-41AA-BE5A-DB67D907724B}" srcOrd="0" destOrd="0" presId="urn:microsoft.com/office/officeart/2005/8/layout/vList2"/>
    <dgm:cxn modelId="{39E97D0A-5396-4011-AFC3-7F557CA04CA8}" type="presParOf" srcId="{58CC61FD-C423-49C7-AF0A-6BD1913DB6F4}" destId="{D3356822-9DFF-4AB4-99C6-4992D8A0338B}" srcOrd="0" destOrd="0" presId="urn:microsoft.com/office/officeart/2005/8/layout/vList2"/>
    <dgm:cxn modelId="{F48FE932-9810-4A7F-88E5-646F126FD56A}" type="presParOf" srcId="{58CC61FD-C423-49C7-AF0A-6BD1913DB6F4}" destId="{CD576885-D894-43B5-8C0D-43E9398CF9F1}" srcOrd="1" destOrd="0" presId="urn:microsoft.com/office/officeart/2005/8/layout/vList2"/>
    <dgm:cxn modelId="{69456C3F-82B1-40F1-AD71-D52288FC11E4}" type="presParOf" srcId="{58CC61FD-C423-49C7-AF0A-6BD1913DB6F4}" destId="{49BBF9EE-AE46-41AA-BE5A-DB67D907724B}" srcOrd="2" destOrd="0" presId="urn:microsoft.com/office/officeart/2005/8/layout/vList2"/>
    <dgm:cxn modelId="{F60F7737-0119-4754-B9DD-4BCFC70174DF}" type="presParOf" srcId="{58CC61FD-C423-49C7-AF0A-6BD1913DB6F4}" destId="{781CBA19-832A-4884-8AC6-53C2A90B6D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F08798-69BF-4C8C-9CD4-914E33EB3B9D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B69F14-EE3B-47A6-B954-F6D674451876}">
      <dgm:prSet custT="1"/>
      <dgm:spPr/>
      <dgm:t>
        <a:bodyPr/>
        <a:lstStyle/>
        <a:p>
          <a:r>
            <a:rPr lang="es-ES" sz="2000" dirty="0"/>
            <a:t>Condicionada a un juicio de </a:t>
          </a:r>
          <a:r>
            <a:rPr lang="es-ES" sz="2000" b="1" u="sng" dirty="0"/>
            <a:t>adecuación o razonabilidad</a:t>
          </a:r>
          <a:r>
            <a:rPr lang="es-ES" sz="2000" dirty="0"/>
            <a:t>, y de </a:t>
          </a:r>
          <a:r>
            <a:rPr lang="es-ES" sz="2000" b="1" u="sng" dirty="0"/>
            <a:t>proporcionalidad</a:t>
          </a:r>
          <a:r>
            <a:rPr lang="es-ES" sz="2000" dirty="0"/>
            <a:t> </a:t>
          </a:r>
        </a:p>
      </dgm:t>
    </dgm:pt>
    <dgm:pt modelId="{A19368F3-5F6C-4689-B42A-873209F95D13}" type="parTrans" cxnId="{F49C29F0-AC97-4DBE-BD40-7952C6BB7498}">
      <dgm:prSet/>
      <dgm:spPr/>
      <dgm:t>
        <a:bodyPr/>
        <a:lstStyle/>
        <a:p>
          <a:endParaRPr lang="es-ES"/>
        </a:p>
      </dgm:t>
    </dgm:pt>
    <dgm:pt modelId="{C737E646-1424-4685-96B0-524B36F49086}" type="sibTrans" cxnId="{F49C29F0-AC97-4DBE-BD40-7952C6BB7498}">
      <dgm:prSet/>
      <dgm:spPr/>
      <dgm:t>
        <a:bodyPr/>
        <a:lstStyle/>
        <a:p>
          <a:endParaRPr lang="es-ES"/>
        </a:p>
      </dgm:t>
    </dgm:pt>
    <dgm:pt modelId="{B6FF12B0-DD3C-4AF7-A69D-15AC1FA88FD8}">
      <dgm:prSet custT="1"/>
      <dgm:spPr/>
      <dgm:t>
        <a:bodyPr/>
        <a:lstStyle/>
        <a:p>
          <a:r>
            <a:rPr lang="es-ES" sz="2000" dirty="0"/>
            <a:t>En función de:</a:t>
          </a:r>
        </a:p>
      </dgm:t>
    </dgm:pt>
    <dgm:pt modelId="{8BBA56C1-74B8-4213-8795-E048AC060BBF}" type="parTrans" cxnId="{1B017FC6-F2B9-451B-AA40-ACC0CD52B9C4}">
      <dgm:prSet/>
      <dgm:spPr/>
      <dgm:t>
        <a:bodyPr/>
        <a:lstStyle/>
        <a:p>
          <a:endParaRPr lang="es-ES"/>
        </a:p>
      </dgm:t>
    </dgm:pt>
    <dgm:pt modelId="{CB8DFFAF-2A04-4046-B5B7-D2545C96B8BB}" type="sibTrans" cxnId="{1B017FC6-F2B9-451B-AA40-ACC0CD52B9C4}">
      <dgm:prSet/>
      <dgm:spPr/>
      <dgm:t>
        <a:bodyPr/>
        <a:lstStyle/>
        <a:p>
          <a:endParaRPr lang="es-ES"/>
        </a:p>
      </dgm:t>
    </dgm:pt>
    <dgm:pt modelId="{2F883E67-279B-427E-BC85-50D57218C276}">
      <dgm:prSet custT="1"/>
      <dgm:spPr/>
      <dgm:t>
        <a:bodyPr/>
        <a:lstStyle/>
        <a:p>
          <a:r>
            <a:rPr lang="es-ES" sz="2000" dirty="0"/>
            <a:t>las </a:t>
          </a:r>
          <a:r>
            <a:rPr lang="es-ES" sz="2000" b="1" u="sng" dirty="0"/>
            <a:t>necesidades de la persona trabajadora</a:t>
          </a:r>
        </a:p>
      </dgm:t>
    </dgm:pt>
    <dgm:pt modelId="{A0C7DFAB-FFE4-4E0E-8C0F-098BEC1F063A}" type="parTrans" cxnId="{01EAB1B2-DFA9-40AA-9AEB-7986A8841E4A}">
      <dgm:prSet/>
      <dgm:spPr/>
      <dgm:t>
        <a:bodyPr/>
        <a:lstStyle/>
        <a:p>
          <a:endParaRPr lang="es-ES"/>
        </a:p>
      </dgm:t>
    </dgm:pt>
    <dgm:pt modelId="{7A94642B-707C-4546-A0E3-7777B2EDC54C}" type="sibTrans" cxnId="{01EAB1B2-DFA9-40AA-9AEB-7986A8841E4A}">
      <dgm:prSet/>
      <dgm:spPr/>
      <dgm:t>
        <a:bodyPr/>
        <a:lstStyle/>
        <a:p>
          <a:endParaRPr lang="es-ES"/>
        </a:p>
      </dgm:t>
    </dgm:pt>
    <dgm:pt modelId="{4A12DB67-1DB0-42A4-B033-B0248C17F269}">
      <dgm:prSet custT="1"/>
      <dgm:spPr/>
      <dgm:t>
        <a:bodyPr/>
        <a:lstStyle/>
        <a:p>
          <a:r>
            <a:rPr lang="es-ES" sz="2000" dirty="0"/>
            <a:t>¿debe el trabajador acreditar la </a:t>
          </a:r>
          <a:r>
            <a:rPr lang="es-ES" sz="2000" b="1" u="sng" dirty="0"/>
            <a:t>situación familiar</a:t>
          </a:r>
          <a:r>
            <a:rPr lang="es-ES" sz="2000" dirty="0"/>
            <a:t>?</a:t>
          </a:r>
        </a:p>
      </dgm:t>
    </dgm:pt>
    <dgm:pt modelId="{95BB7E55-286A-4DBB-8E7D-C1E66C16C866}" type="parTrans" cxnId="{C97BBB6A-017E-423D-BD68-073B8A072ECF}">
      <dgm:prSet/>
      <dgm:spPr/>
      <dgm:t>
        <a:bodyPr/>
        <a:lstStyle/>
        <a:p>
          <a:endParaRPr lang="es-ES"/>
        </a:p>
      </dgm:t>
    </dgm:pt>
    <dgm:pt modelId="{CF3AF2AA-CA62-466F-A2C2-F27E6F29E0BF}" type="sibTrans" cxnId="{C97BBB6A-017E-423D-BD68-073B8A072ECF}">
      <dgm:prSet/>
      <dgm:spPr/>
      <dgm:t>
        <a:bodyPr/>
        <a:lstStyle/>
        <a:p>
          <a:endParaRPr lang="es-ES"/>
        </a:p>
      </dgm:t>
    </dgm:pt>
    <dgm:pt modelId="{E51D3FBA-E5A6-460F-8570-39BF0598AAB6}">
      <dgm:prSet custT="1"/>
      <dgm:spPr/>
      <dgm:t>
        <a:bodyPr/>
        <a:lstStyle/>
        <a:p>
          <a:r>
            <a:rPr lang="es-ES" sz="2000" dirty="0"/>
            <a:t>las </a:t>
          </a:r>
          <a:r>
            <a:rPr lang="es-ES" sz="2000" b="1" u="sng" dirty="0"/>
            <a:t>necesidades organizativas y productivas de la empresa</a:t>
          </a:r>
        </a:p>
      </dgm:t>
    </dgm:pt>
    <dgm:pt modelId="{5C7055AB-E8E2-428F-9C33-A89ED10FD7D3}" type="parTrans" cxnId="{12ED702F-CA74-4F60-8650-B288A0A573D1}">
      <dgm:prSet/>
      <dgm:spPr/>
      <dgm:t>
        <a:bodyPr/>
        <a:lstStyle/>
        <a:p>
          <a:endParaRPr lang="es-ES"/>
        </a:p>
      </dgm:t>
    </dgm:pt>
    <dgm:pt modelId="{B9EE125F-68A7-4069-BD2F-F116A638F961}" type="sibTrans" cxnId="{12ED702F-CA74-4F60-8650-B288A0A573D1}">
      <dgm:prSet/>
      <dgm:spPr/>
      <dgm:t>
        <a:bodyPr/>
        <a:lstStyle/>
        <a:p>
          <a:endParaRPr lang="es-ES"/>
        </a:p>
      </dgm:t>
    </dgm:pt>
    <dgm:pt modelId="{E22FD6FF-357E-467E-B25B-2FD4A8414B3B}">
      <dgm:prSet custT="1"/>
      <dgm:spPr/>
      <dgm:t>
        <a:bodyPr/>
        <a:lstStyle/>
        <a:p>
          <a:r>
            <a:rPr lang="es-ES" sz="2000" b="1" u="sng" dirty="0"/>
            <a:t>conflictos interpersonales de los trabajadores</a:t>
          </a:r>
        </a:p>
      </dgm:t>
    </dgm:pt>
    <dgm:pt modelId="{4F08FD1B-48BA-4B69-9AEF-DDE15FCCA639}" type="parTrans" cxnId="{9406BFC1-4D71-4756-B855-78C2F57604AF}">
      <dgm:prSet/>
      <dgm:spPr/>
      <dgm:t>
        <a:bodyPr/>
        <a:lstStyle/>
        <a:p>
          <a:endParaRPr lang="es-ES"/>
        </a:p>
      </dgm:t>
    </dgm:pt>
    <dgm:pt modelId="{B4FD7C5E-1656-4562-818E-FA912ED8FF40}" type="sibTrans" cxnId="{9406BFC1-4D71-4756-B855-78C2F57604AF}">
      <dgm:prSet/>
      <dgm:spPr/>
      <dgm:t>
        <a:bodyPr/>
        <a:lstStyle/>
        <a:p>
          <a:endParaRPr lang="es-ES"/>
        </a:p>
      </dgm:t>
    </dgm:pt>
    <dgm:pt modelId="{CF006CF9-DFBC-4304-998D-AB33A914FF2B}">
      <dgm:prSet custT="1"/>
      <dgm:spPr/>
      <dgm:t>
        <a:bodyPr/>
        <a:lstStyle/>
        <a:p>
          <a:r>
            <a:rPr lang="es-ES" sz="2000" dirty="0"/>
            <a:t>¿podría la adaptación constituir </a:t>
          </a:r>
          <a:r>
            <a:rPr lang="es-ES" sz="2000" b="1" u="sng" dirty="0"/>
            <a:t>causa para una MSCT al resto</a:t>
          </a:r>
          <a:r>
            <a:rPr lang="es-ES" sz="2000" dirty="0"/>
            <a:t> de la plantilla?</a:t>
          </a:r>
        </a:p>
      </dgm:t>
    </dgm:pt>
    <dgm:pt modelId="{B66B4341-FFCF-44CA-A52A-03C81BF2935D}" type="parTrans" cxnId="{5CEA0458-A64F-40C3-8901-7CA8E69701F8}">
      <dgm:prSet/>
      <dgm:spPr/>
      <dgm:t>
        <a:bodyPr/>
        <a:lstStyle/>
        <a:p>
          <a:endParaRPr lang="es-ES"/>
        </a:p>
      </dgm:t>
    </dgm:pt>
    <dgm:pt modelId="{E041EF1E-5B84-4834-A8B0-3E14E237FCB9}" type="sibTrans" cxnId="{5CEA0458-A64F-40C3-8901-7CA8E69701F8}">
      <dgm:prSet/>
      <dgm:spPr/>
      <dgm:t>
        <a:bodyPr/>
        <a:lstStyle/>
        <a:p>
          <a:endParaRPr lang="es-ES"/>
        </a:p>
      </dgm:t>
    </dgm:pt>
    <dgm:pt modelId="{5BE1CB41-6E89-45F8-8C91-4AEF882951A8}">
      <dgm:prSet custT="1"/>
      <dgm:spPr/>
      <dgm:t>
        <a:bodyPr/>
        <a:lstStyle/>
        <a:p>
          <a:r>
            <a:rPr lang="es-ES" sz="2000" b="1" u="sng" dirty="0"/>
            <a:t>causa de oposición justificada de la empresa</a:t>
          </a:r>
        </a:p>
      </dgm:t>
    </dgm:pt>
    <dgm:pt modelId="{B2869D2B-0DD0-4C40-99C4-3DA5A69C9B62}" type="parTrans" cxnId="{6FAF9BE8-A687-46FA-8177-1ECDC9CC289E}">
      <dgm:prSet/>
      <dgm:spPr/>
      <dgm:t>
        <a:bodyPr/>
        <a:lstStyle/>
        <a:p>
          <a:endParaRPr lang="es-ES"/>
        </a:p>
      </dgm:t>
    </dgm:pt>
    <dgm:pt modelId="{86534449-C4B5-47C1-877E-53F973835594}" type="sibTrans" cxnId="{6FAF9BE8-A687-46FA-8177-1ECDC9CC289E}">
      <dgm:prSet/>
      <dgm:spPr/>
      <dgm:t>
        <a:bodyPr/>
        <a:lstStyle/>
        <a:p>
          <a:endParaRPr lang="es-ES"/>
        </a:p>
      </dgm:t>
    </dgm:pt>
    <dgm:pt modelId="{7C39A94A-E29A-4354-AFC0-70AA482A4972}" type="pres">
      <dgm:prSet presAssocID="{07F08798-69BF-4C8C-9CD4-914E33EB3B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6FB238-D98E-432C-AA33-0E093807F5AD}" type="pres">
      <dgm:prSet presAssocID="{25B69F14-EE3B-47A6-B954-F6D674451876}" presName="vertOne" presStyleCnt="0"/>
      <dgm:spPr/>
    </dgm:pt>
    <dgm:pt modelId="{68B6EA10-9550-459E-BD71-06449906FE2E}" type="pres">
      <dgm:prSet presAssocID="{25B69F14-EE3B-47A6-B954-F6D674451876}" presName="txOne" presStyleLbl="node0" presStyleIdx="0" presStyleCnt="1" custScaleY="77377">
        <dgm:presLayoutVars>
          <dgm:chPref val="3"/>
        </dgm:presLayoutVars>
      </dgm:prSet>
      <dgm:spPr/>
    </dgm:pt>
    <dgm:pt modelId="{33477234-CC97-474E-A84F-E2A4AE6A2991}" type="pres">
      <dgm:prSet presAssocID="{25B69F14-EE3B-47A6-B954-F6D674451876}" presName="parTransOne" presStyleCnt="0"/>
      <dgm:spPr/>
    </dgm:pt>
    <dgm:pt modelId="{D3597E3B-33D1-426A-830D-15AB1571A5AF}" type="pres">
      <dgm:prSet presAssocID="{25B69F14-EE3B-47A6-B954-F6D674451876}" presName="horzOne" presStyleCnt="0"/>
      <dgm:spPr/>
    </dgm:pt>
    <dgm:pt modelId="{9A79682C-39CB-43ED-8407-42CF60DEE436}" type="pres">
      <dgm:prSet presAssocID="{B6FF12B0-DD3C-4AF7-A69D-15AC1FA88FD8}" presName="vertTwo" presStyleCnt="0"/>
      <dgm:spPr/>
    </dgm:pt>
    <dgm:pt modelId="{BB88FE74-6DC4-4E0B-8E2A-E5096CA8B5A4}" type="pres">
      <dgm:prSet presAssocID="{B6FF12B0-DD3C-4AF7-A69D-15AC1FA88FD8}" presName="txTwo" presStyleLbl="node2" presStyleIdx="0" presStyleCnt="2">
        <dgm:presLayoutVars>
          <dgm:chPref val="3"/>
        </dgm:presLayoutVars>
      </dgm:prSet>
      <dgm:spPr/>
    </dgm:pt>
    <dgm:pt modelId="{0D3DBC1D-5BCB-43B6-A7E9-01647F1CCABB}" type="pres">
      <dgm:prSet presAssocID="{B6FF12B0-DD3C-4AF7-A69D-15AC1FA88FD8}" presName="parTransTwo" presStyleCnt="0"/>
      <dgm:spPr/>
    </dgm:pt>
    <dgm:pt modelId="{DFB61076-289F-4A55-A53E-99AEEC3E4E5C}" type="pres">
      <dgm:prSet presAssocID="{B6FF12B0-DD3C-4AF7-A69D-15AC1FA88FD8}" presName="horzTwo" presStyleCnt="0"/>
      <dgm:spPr/>
    </dgm:pt>
    <dgm:pt modelId="{14FD7F49-0FF6-461A-A74D-C443175B5139}" type="pres">
      <dgm:prSet presAssocID="{2F883E67-279B-427E-BC85-50D57218C276}" presName="vertThree" presStyleCnt="0"/>
      <dgm:spPr/>
    </dgm:pt>
    <dgm:pt modelId="{590E64C9-E192-4A62-ACEA-772B22C7D414}" type="pres">
      <dgm:prSet presAssocID="{2F883E67-279B-427E-BC85-50D57218C276}" presName="txThree" presStyleLbl="node3" presStyleIdx="0" presStyleCnt="3">
        <dgm:presLayoutVars>
          <dgm:chPref val="3"/>
        </dgm:presLayoutVars>
      </dgm:prSet>
      <dgm:spPr/>
    </dgm:pt>
    <dgm:pt modelId="{8C569E91-C188-4A64-9C48-EDAC93AD6D20}" type="pres">
      <dgm:prSet presAssocID="{2F883E67-279B-427E-BC85-50D57218C276}" presName="parTransThree" presStyleCnt="0"/>
      <dgm:spPr/>
    </dgm:pt>
    <dgm:pt modelId="{C48803C1-CD7C-49A7-9380-2870D6E5D651}" type="pres">
      <dgm:prSet presAssocID="{2F883E67-279B-427E-BC85-50D57218C276}" presName="horzThree" presStyleCnt="0"/>
      <dgm:spPr/>
    </dgm:pt>
    <dgm:pt modelId="{90EEA4E4-B1F4-45E5-996D-22EC29EB61D3}" type="pres">
      <dgm:prSet presAssocID="{4A12DB67-1DB0-42A4-B033-B0248C17F269}" presName="vertFour" presStyleCnt="0">
        <dgm:presLayoutVars>
          <dgm:chPref val="3"/>
        </dgm:presLayoutVars>
      </dgm:prSet>
      <dgm:spPr/>
    </dgm:pt>
    <dgm:pt modelId="{CB34BCA8-18DC-406D-BEAC-341E4A32DD7E}" type="pres">
      <dgm:prSet presAssocID="{4A12DB67-1DB0-42A4-B033-B0248C17F269}" presName="txFour" presStyleLbl="node4" presStyleIdx="0" presStyleCnt="2">
        <dgm:presLayoutVars>
          <dgm:chPref val="3"/>
        </dgm:presLayoutVars>
      </dgm:prSet>
      <dgm:spPr/>
    </dgm:pt>
    <dgm:pt modelId="{A16BDCA4-8740-440F-91AA-F3256B6CCC3B}" type="pres">
      <dgm:prSet presAssocID="{4A12DB67-1DB0-42A4-B033-B0248C17F269}" presName="horzFour" presStyleCnt="0"/>
      <dgm:spPr/>
    </dgm:pt>
    <dgm:pt modelId="{F495801E-CB16-4C5A-972F-8BCB6251B544}" type="pres">
      <dgm:prSet presAssocID="{CB8DFFAF-2A04-4046-B5B7-D2545C96B8BB}" presName="sibSpaceTwo" presStyleCnt="0"/>
      <dgm:spPr/>
    </dgm:pt>
    <dgm:pt modelId="{83DF63CF-CFC0-46C9-9FE2-9D3FE3CF5B9E}" type="pres">
      <dgm:prSet presAssocID="{E51D3FBA-E5A6-460F-8570-39BF0598AAB6}" presName="vertTwo" presStyleCnt="0"/>
      <dgm:spPr/>
    </dgm:pt>
    <dgm:pt modelId="{4F60796C-27FC-4C80-9B98-8952ECD715FB}" type="pres">
      <dgm:prSet presAssocID="{E51D3FBA-E5A6-460F-8570-39BF0598AAB6}" presName="txTwo" presStyleLbl="node2" presStyleIdx="1" presStyleCnt="2">
        <dgm:presLayoutVars>
          <dgm:chPref val="3"/>
        </dgm:presLayoutVars>
      </dgm:prSet>
      <dgm:spPr/>
    </dgm:pt>
    <dgm:pt modelId="{CA2B4007-2B25-42B6-A616-27036EE69FE8}" type="pres">
      <dgm:prSet presAssocID="{E51D3FBA-E5A6-460F-8570-39BF0598AAB6}" presName="parTransTwo" presStyleCnt="0"/>
      <dgm:spPr/>
    </dgm:pt>
    <dgm:pt modelId="{A8E2C001-D8D9-46C9-8E81-0A382AE0EEB7}" type="pres">
      <dgm:prSet presAssocID="{E51D3FBA-E5A6-460F-8570-39BF0598AAB6}" presName="horzTwo" presStyleCnt="0"/>
      <dgm:spPr/>
    </dgm:pt>
    <dgm:pt modelId="{3932AA88-0973-4A52-87CB-15D3F7E160E7}" type="pres">
      <dgm:prSet presAssocID="{E22FD6FF-357E-467E-B25B-2FD4A8414B3B}" presName="vertThree" presStyleCnt="0"/>
      <dgm:spPr/>
    </dgm:pt>
    <dgm:pt modelId="{5C6FB0D4-E11E-40A8-B178-DEA4EF166083}" type="pres">
      <dgm:prSet presAssocID="{E22FD6FF-357E-467E-B25B-2FD4A8414B3B}" presName="txThree" presStyleLbl="node3" presStyleIdx="1" presStyleCnt="3">
        <dgm:presLayoutVars>
          <dgm:chPref val="3"/>
        </dgm:presLayoutVars>
      </dgm:prSet>
      <dgm:spPr/>
    </dgm:pt>
    <dgm:pt modelId="{9A61BBF6-C131-42CD-9580-6F95DEF2F3CB}" type="pres">
      <dgm:prSet presAssocID="{E22FD6FF-357E-467E-B25B-2FD4A8414B3B}" presName="parTransThree" presStyleCnt="0"/>
      <dgm:spPr/>
    </dgm:pt>
    <dgm:pt modelId="{C1FC42B8-C50D-46A6-A1DB-EE78C4DF2ABD}" type="pres">
      <dgm:prSet presAssocID="{E22FD6FF-357E-467E-B25B-2FD4A8414B3B}" presName="horzThree" presStyleCnt="0"/>
      <dgm:spPr/>
    </dgm:pt>
    <dgm:pt modelId="{B8FDDBAE-133F-47B8-94A1-65652DC9D714}" type="pres">
      <dgm:prSet presAssocID="{5BE1CB41-6E89-45F8-8C91-4AEF882951A8}" presName="vertFour" presStyleCnt="0">
        <dgm:presLayoutVars>
          <dgm:chPref val="3"/>
        </dgm:presLayoutVars>
      </dgm:prSet>
      <dgm:spPr/>
    </dgm:pt>
    <dgm:pt modelId="{C0C32C5E-4E87-4371-8E60-D58B0F11BB0D}" type="pres">
      <dgm:prSet presAssocID="{5BE1CB41-6E89-45F8-8C91-4AEF882951A8}" presName="txFour" presStyleLbl="node4" presStyleIdx="1" presStyleCnt="2">
        <dgm:presLayoutVars>
          <dgm:chPref val="3"/>
        </dgm:presLayoutVars>
      </dgm:prSet>
      <dgm:spPr/>
    </dgm:pt>
    <dgm:pt modelId="{A559B716-D4B0-4C4D-BF7F-D6DD20753288}" type="pres">
      <dgm:prSet presAssocID="{5BE1CB41-6E89-45F8-8C91-4AEF882951A8}" presName="horzFour" presStyleCnt="0"/>
      <dgm:spPr/>
    </dgm:pt>
    <dgm:pt modelId="{5C04DCF2-80BC-451B-8057-FB41F07CEF88}" type="pres">
      <dgm:prSet presAssocID="{B4FD7C5E-1656-4562-818E-FA912ED8FF40}" presName="sibSpaceThree" presStyleCnt="0"/>
      <dgm:spPr/>
    </dgm:pt>
    <dgm:pt modelId="{7A553E28-B139-4BAC-8905-6448AFCDFF97}" type="pres">
      <dgm:prSet presAssocID="{CF006CF9-DFBC-4304-998D-AB33A914FF2B}" presName="vertThree" presStyleCnt="0"/>
      <dgm:spPr/>
    </dgm:pt>
    <dgm:pt modelId="{1B75A606-82E4-478F-B20B-C5962041C8DF}" type="pres">
      <dgm:prSet presAssocID="{CF006CF9-DFBC-4304-998D-AB33A914FF2B}" presName="txThree" presStyleLbl="node3" presStyleIdx="2" presStyleCnt="3" custScaleY="111190">
        <dgm:presLayoutVars>
          <dgm:chPref val="3"/>
        </dgm:presLayoutVars>
      </dgm:prSet>
      <dgm:spPr/>
    </dgm:pt>
    <dgm:pt modelId="{3B4D9816-1919-4396-A692-E6D8F3A92795}" type="pres">
      <dgm:prSet presAssocID="{CF006CF9-DFBC-4304-998D-AB33A914FF2B}" presName="horzThree" presStyleCnt="0"/>
      <dgm:spPr/>
    </dgm:pt>
  </dgm:ptLst>
  <dgm:cxnLst>
    <dgm:cxn modelId="{D845502D-1F1C-4EE7-9CA4-F479F1F8E42B}" type="presOf" srcId="{25B69F14-EE3B-47A6-B954-F6D674451876}" destId="{68B6EA10-9550-459E-BD71-06449906FE2E}" srcOrd="0" destOrd="0" presId="urn:microsoft.com/office/officeart/2005/8/layout/hierarchy4"/>
    <dgm:cxn modelId="{12ED702F-CA74-4F60-8650-B288A0A573D1}" srcId="{25B69F14-EE3B-47A6-B954-F6D674451876}" destId="{E51D3FBA-E5A6-460F-8570-39BF0598AAB6}" srcOrd="1" destOrd="0" parTransId="{5C7055AB-E8E2-428F-9C33-A89ED10FD7D3}" sibTransId="{B9EE125F-68A7-4069-BD2F-F116A638F961}"/>
    <dgm:cxn modelId="{7500DE41-46E1-4039-8D48-69BDA3859BBA}" type="presOf" srcId="{B6FF12B0-DD3C-4AF7-A69D-15AC1FA88FD8}" destId="{BB88FE74-6DC4-4E0B-8E2A-E5096CA8B5A4}" srcOrd="0" destOrd="0" presId="urn:microsoft.com/office/officeart/2005/8/layout/hierarchy4"/>
    <dgm:cxn modelId="{BCDD5267-6FCF-494B-A9FD-E4DB06FBB652}" type="presOf" srcId="{CF006CF9-DFBC-4304-998D-AB33A914FF2B}" destId="{1B75A606-82E4-478F-B20B-C5962041C8DF}" srcOrd="0" destOrd="0" presId="urn:microsoft.com/office/officeart/2005/8/layout/hierarchy4"/>
    <dgm:cxn modelId="{C97BBB6A-017E-423D-BD68-073B8A072ECF}" srcId="{2F883E67-279B-427E-BC85-50D57218C276}" destId="{4A12DB67-1DB0-42A4-B033-B0248C17F269}" srcOrd="0" destOrd="0" parTransId="{95BB7E55-286A-4DBB-8E7D-C1E66C16C866}" sibTransId="{CF3AF2AA-CA62-466F-A2C2-F27E6F29E0BF}"/>
    <dgm:cxn modelId="{174DFF52-07FE-403D-B951-FB3A9AF84AA7}" type="presOf" srcId="{2F883E67-279B-427E-BC85-50D57218C276}" destId="{590E64C9-E192-4A62-ACEA-772B22C7D414}" srcOrd="0" destOrd="0" presId="urn:microsoft.com/office/officeart/2005/8/layout/hierarchy4"/>
    <dgm:cxn modelId="{53F5E876-5FB9-4550-BABF-63EBAD196C83}" type="presOf" srcId="{E22FD6FF-357E-467E-B25B-2FD4A8414B3B}" destId="{5C6FB0D4-E11E-40A8-B178-DEA4EF166083}" srcOrd="0" destOrd="0" presId="urn:microsoft.com/office/officeart/2005/8/layout/hierarchy4"/>
    <dgm:cxn modelId="{0B204357-8132-4584-AE65-2E9C9BDADF17}" type="presOf" srcId="{4A12DB67-1DB0-42A4-B033-B0248C17F269}" destId="{CB34BCA8-18DC-406D-BEAC-341E4A32DD7E}" srcOrd="0" destOrd="0" presId="urn:microsoft.com/office/officeart/2005/8/layout/hierarchy4"/>
    <dgm:cxn modelId="{5CEA0458-A64F-40C3-8901-7CA8E69701F8}" srcId="{E51D3FBA-E5A6-460F-8570-39BF0598AAB6}" destId="{CF006CF9-DFBC-4304-998D-AB33A914FF2B}" srcOrd="1" destOrd="0" parTransId="{B66B4341-FFCF-44CA-A52A-03C81BF2935D}" sibTransId="{E041EF1E-5B84-4834-A8B0-3E14E237FCB9}"/>
    <dgm:cxn modelId="{D5686478-B0C7-4D09-BCC4-05335A4CB258}" type="presOf" srcId="{5BE1CB41-6E89-45F8-8C91-4AEF882951A8}" destId="{C0C32C5E-4E87-4371-8E60-D58B0F11BB0D}" srcOrd="0" destOrd="0" presId="urn:microsoft.com/office/officeart/2005/8/layout/hierarchy4"/>
    <dgm:cxn modelId="{01EAB1B2-DFA9-40AA-9AEB-7986A8841E4A}" srcId="{B6FF12B0-DD3C-4AF7-A69D-15AC1FA88FD8}" destId="{2F883E67-279B-427E-BC85-50D57218C276}" srcOrd="0" destOrd="0" parTransId="{A0C7DFAB-FFE4-4E0E-8C0F-098BEC1F063A}" sibTransId="{7A94642B-707C-4546-A0E3-7777B2EDC54C}"/>
    <dgm:cxn modelId="{9406BFC1-4D71-4756-B855-78C2F57604AF}" srcId="{E51D3FBA-E5A6-460F-8570-39BF0598AAB6}" destId="{E22FD6FF-357E-467E-B25B-2FD4A8414B3B}" srcOrd="0" destOrd="0" parTransId="{4F08FD1B-48BA-4B69-9AEF-DDE15FCCA639}" sibTransId="{B4FD7C5E-1656-4562-818E-FA912ED8FF40}"/>
    <dgm:cxn modelId="{1B017FC6-F2B9-451B-AA40-ACC0CD52B9C4}" srcId="{25B69F14-EE3B-47A6-B954-F6D674451876}" destId="{B6FF12B0-DD3C-4AF7-A69D-15AC1FA88FD8}" srcOrd="0" destOrd="0" parTransId="{8BBA56C1-74B8-4213-8795-E048AC060BBF}" sibTransId="{CB8DFFAF-2A04-4046-B5B7-D2545C96B8BB}"/>
    <dgm:cxn modelId="{6DAF13C9-4FD1-4C2F-A6CD-4B481ABE928F}" type="presOf" srcId="{E51D3FBA-E5A6-460F-8570-39BF0598AAB6}" destId="{4F60796C-27FC-4C80-9B98-8952ECD715FB}" srcOrd="0" destOrd="0" presId="urn:microsoft.com/office/officeart/2005/8/layout/hierarchy4"/>
    <dgm:cxn modelId="{EFA515E2-9D0F-4C10-BA27-1CD91E1862C1}" type="presOf" srcId="{07F08798-69BF-4C8C-9CD4-914E33EB3B9D}" destId="{7C39A94A-E29A-4354-AFC0-70AA482A4972}" srcOrd="0" destOrd="0" presId="urn:microsoft.com/office/officeart/2005/8/layout/hierarchy4"/>
    <dgm:cxn modelId="{6FAF9BE8-A687-46FA-8177-1ECDC9CC289E}" srcId="{E22FD6FF-357E-467E-B25B-2FD4A8414B3B}" destId="{5BE1CB41-6E89-45F8-8C91-4AEF882951A8}" srcOrd="0" destOrd="0" parTransId="{B2869D2B-0DD0-4C40-99C4-3DA5A69C9B62}" sibTransId="{86534449-C4B5-47C1-877E-53F973835594}"/>
    <dgm:cxn modelId="{F49C29F0-AC97-4DBE-BD40-7952C6BB7498}" srcId="{07F08798-69BF-4C8C-9CD4-914E33EB3B9D}" destId="{25B69F14-EE3B-47A6-B954-F6D674451876}" srcOrd="0" destOrd="0" parTransId="{A19368F3-5F6C-4689-B42A-873209F95D13}" sibTransId="{C737E646-1424-4685-96B0-524B36F49086}"/>
    <dgm:cxn modelId="{EF7F34C4-7054-433B-A756-E5E7C53C046C}" type="presParOf" srcId="{7C39A94A-E29A-4354-AFC0-70AA482A4972}" destId="{EB6FB238-D98E-432C-AA33-0E093807F5AD}" srcOrd="0" destOrd="0" presId="urn:microsoft.com/office/officeart/2005/8/layout/hierarchy4"/>
    <dgm:cxn modelId="{37657929-369D-4571-B745-D34CC7875C20}" type="presParOf" srcId="{EB6FB238-D98E-432C-AA33-0E093807F5AD}" destId="{68B6EA10-9550-459E-BD71-06449906FE2E}" srcOrd="0" destOrd="0" presId="urn:microsoft.com/office/officeart/2005/8/layout/hierarchy4"/>
    <dgm:cxn modelId="{C14109EC-FD02-4DCF-9C70-90F6B974478E}" type="presParOf" srcId="{EB6FB238-D98E-432C-AA33-0E093807F5AD}" destId="{33477234-CC97-474E-A84F-E2A4AE6A2991}" srcOrd="1" destOrd="0" presId="urn:microsoft.com/office/officeart/2005/8/layout/hierarchy4"/>
    <dgm:cxn modelId="{D34C39C7-5E8B-4219-BF55-4E6A64D0AA29}" type="presParOf" srcId="{EB6FB238-D98E-432C-AA33-0E093807F5AD}" destId="{D3597E3B-33D1-426A-830D-15AB1571A5AF}" srcOrd="2" destOrd="0" presId="urn:microsoft.com/office/officeart/2005/8/layout/hierarchy4"/>
    <dgm:cxn modelId="{D8550D50-2131-418A-B77F-C2674337BF66}" type="presParOf" srcId="{D3597E3B-33D1-426A-830D-15AB1571A5AF}" destId="{9A79682C-39CB-43ED-8407-42CF60DEE436}" srcOrd="0" destOrd="0" presId="urn:microsoft.com/office/officeart/2005/8/layout/hierarchy4"/>
    <dgm:cxn modelId="{1BE94CF0-D93E-4581-BEC2-A4A7FF97F921}" type="presParOf" srcId="{9A79682C-39CB-43ED-8407-42CF60DEE436}" destId="{BB88FE74-6DC4-4E0B-8E2A-E5096CA8B5A4}" srcOrd="0" destOrd="0" presId="urn:microsoft.com/office/officeart/2005/8/layout/hierarchy4"/>
    <dgm:cxn modelId="{5AD2BED0-D674-4A1A-A161-C484D0527693}" type="presParOf" srcId="{9A79682C-39CB-43ED-8407-42CF60DEE436}" destId="{0D3DBC1D-5BCB-43B6-A7E9-01647F1CCABB}" srcOrd="1" destOrd="0" presId="urn:microsoft.com/office/officeart/2005/8/layout/hierarchy4"/>
    <dgm:cxn modelId="{F00E0127-0A1E-430F-AD18-CAE3A49950D3}" type="presParOf" srcId="{9A79682C-39CB-43ED-8407-42CF60DEE436}" destId="{DFB61076-289F-4A55-A53E-99AEEC3E4E5C}" srcOrd="2" destOrd="0" presId="urn:microsoft.com/office/officeart/2005/8/layout/hierarchy4"/>
    <dgm:cxn modelId="{A5B4CB5A-9B92-434C-AEFC-6A102A25A509}" type="presParOf" srcId="{DFB61076-289F-4A55-A53E-99AEEC3E4E5C}" destId="{14FD7F49-0FF6-461A-A74D-C443175B5139}" srcOrd="0" destOrd="0" presId="urn:microsoft.com/office/officeart/2005/8/layout/hierarchy4"/>
    <dgm:cxn modelId="{80EB210D-DD0C-47ED-826F-84EEDF2F5FBB}" type="presParOf" srcId="{14FD7F49-0FF6-461A-A74D-C443175B5139}" destId="{590E64C9-E192-4A62-ACEA-772B22C7D414}" srcOrd="0" destOrd="0" presId="urn:microsoft.com/office/officeart/2005/8/layout/hierarchy4"/>
    <dgm:cxn modelId="{BCDED9A0-DCC7-423E-97CF-1CB6B8217E9F}" type="presParOf" srcId="{14FD7F49-0FF6-461A-A74D-C443175B5139}" destId="{8C569E91-C188-4A64-9C48-EDAC93AD6D20}" srcOrd="1" destOrd="0" presId="urn:microsoft.com/office/officeart/2005/8/layout/hierarchy4"/>
    <dgm:cxn modelId="{879F4318-5F84-437F-A97B-0A85AD26F59D}" type="presParOf" srcId="{14FD7F49-0FF6-461A-A74D-C443175B5139}" destId="{C48803C1-CD7C-49A7-9380-2870D6E5D651}" srcOrd="2" destOrd="0" presId="urn:microsoft.com/office/officeart/2005/8/layout/hierarchy4"/>
    <dgm:cxn modelId="{FD0E1ABF-A2D7-4068-BA53-BE32DAEF8A39}" type="presParOf" srcId="{C48803C1-CD7C-49A7-9380-2870D6E5D651}" destId="{90EEA4E4-B1F4-45E5-996D-22EC29EB61D3}" srcOrd="0" destOrd="0" presId="urn:microsoft.com/office/officeart/2005/8/layout/hierarchy4"/>
    <dgm:cxn modelId="{97D74A42-D01F-4CFE-9864-D8BC8A14760C}" type="presParOf" srcId="{90EEA4E4-B1F4-45E5-996D-22EC29EB61D3}" destId="{CB34BCA8-18DC-406D-BEAC-341E4A32DD7E}" srcOrd="0" destOrd="0" presId="urn:microsoft.com/office/officeart/2005/8/layout/hierarchy4"/>
    <dgm:cxn modelId="{308574E0-A33B-4B11-9944-24561EF21855}" type="presParOf" srcId="{90EEA4E4-B1F4-45E5-996D-22EC29EB61D3}" destId="{A16BDCA4-8740-440F-91AA-F3256B6CCC3B}" srcOrd="1" destOrd="0" presId="urn:microsoft.com/office/officeart/2005/8/layout/hierarchy4"/>
    <dgm:cxn modelId="{2D1C89F5-AEF9-4F61-84BC-4D12CC8B1C93}" type="presParOf" srcId="{D3597E3B-33D1-426A-830D-15AB1571A5AF}" destId="{F495801E-CB16-4C5A-972F-8BCB6251B544}" srcOrd="1" destOrd="0" presId="urn:microsoft.com/office/officeart/2005/8/layout/hierarchy4"/>
    <dgm:cxn modelId="{C43C9243-C13C-4221-81B0-00B9085F265B}" type="presParOf" srcId="{D3597E3B-33D1-426A-830D-15AB1571A5AF}" destId="{83DF63CF-CFC0-46C9-9FE2-9D3FE3CF5B9E}" srcOrd="2" destOrd="0" presId="urn:microsoft.com/office/officeart/2005/8/layout/hierarchy4"/>
    <dgm:cxn modelId="{7BC0BB1C-3F06-45CA-834E-5430130AD9D3}" type="presParOf" srcId="{83DF63CF-CFC0-46C9-9FE2-9D3FE3CF5B9E}" destId="{4F60796C-27FC-4C80-9B98-8952ECD715FB}" srcOrd="0" destOrd="0" presId="urn:microsoft.com/office/officeart/2005/8/layout/hierarchy4"/>
    <dgm:cxn modelId="{D22DA66B-BFD9-48E8-AD75-5F293850E915}" type="presParOf" srcId="{83DF63CF-CFC0-46C9-9FE2-9D3FE3CF5B9E}" destId="{CA2B4007-2B25-42B6-A616-27036EE69FE8}" srcOrd="1" destOrd="0" presId="urn:microsoft.com/office/officeart/2005/8/layout/hierarchy4"/>
    <dgm:cxn modelId="{0C157AA6-27D6-4FD2-8BE1-4EA7D1B5669D}" type="presParOf" srcId="{83DF63CF-CFC0-46C9-9FE2-9D3FE3CF5B9E}" destId="{A8E2C001-D8D9-46C9-8E81-0A382AE0EEB7}" srcOrd="2" destOrd="0" presId="urn:microsoft.com/office/officeart/2005/8/layout/hierarchy4"/>
    <dgm:cxn modelId="{0CBE6B6B-4D05-4DCF-858A-1F6B3AF3063A}" type="presParOf" srcId="{A8E2C001-D8D9-46C9-8E81-0A382AE0EEB7}" destId="{3932AA88-0973-4A52-87CB-15D3F7E160E7}" srcOrd="0" destOrd="0" presId="urn:microsoft.com/office/officeart/2005/8/layout/hierarchy4"/>
    <dgm:cxn modelId="{BE2F677B-3CD7-46B8-A76D-25B9B571EA22}" type="presParOf" srcId="{3932AA88-0973-4A52-87CB-15D3F7E160E7}" destId="{5C6FB0D4-E11E-40A8-B178-DEA4EF166083}" srcOrd="0" destOrd="0" presId="urn:microsoft.com/office/officeart/2005/8/layout/hierarchy4"/>
    <dgm:cxn modelId="{84D9E289-935F-487F-8447-1470CACFFE43}" type="presParOf" srcId="{3932AA88-0973-4A52-87CB-15D3F7E160E7}" destId="{9A61BBF6-C131-42CD-9580-6F95DEF2F3CB}" srcOrd="1" destOrd="0" presId="urn:microsoft.com/office/officeart/2005/8/layout/hierarchy4"/>
    <dgm:cxn modelId="{61C49F65-D7AE-4B81-826E-04061C03AD5A}" type="presParOf" srcId="{3932AA88-0973-4A52-87CB-15D3F7E160E7}" destId="{C1FC42B8-C50D-46A6-A1DB-EE78C4DF2ABD}" srcOrd="2" destOrd="0" presId="urn:microsoft.com/office/officeart/2005/8/layout/hierarchy4"/>
    <dgm:cxn modelId="{E2CB7984-3256-4569-82BE-703D02D6D9F4}" type="presParOf" srcId="{C1FC42B8-C50D-46A6-A1DB-EE78C4DF2ABD}" destId="{B8FDDBAE-133F-47B8-94A1-65652DC9D714}" srcOrd="0" destOrd="0" presId="urn:microsoft.com/office/officeart/2005/8/layout/hierarchy4"/>
    <dgm:cxn modelId="{0BD6F2A6-A2DC-4864-96A1-1F6039718F28}" type="presParOf" srcId="{B8FDDBAE-133F-47B8-94A1-65652DC9D714}" destId="{C0C32C5E-4E87-4371-8E60-D58B0F11BB0D}" srcOrd="0" destOrd="0" presId="urn:microsoft.com/office/officeart/2005/8/layout/hierarchy4"/>
    <dgm:cxn modelId="{C4682756-7DF6-48A5-9288-C64C258D89AD}" type="presParOf" srcId="{B8FDDBAE-133F-47B8-94A1-65652DC9D714}" destId="{A559B716-D4B0-4C4D-BF7F-D6DD20753288}" srcOrd="1" destOrd="0" presId="urn:microsoft.com/office/officeart/2005/8/layout/hierarchy4"/>
    <dgm:cxn modelId="{F7C6E1CB-33DF-4529-83A9-F38A156D6011}" type="presParOf" srcId="{A8E2C001-D8D9-46C9-8E81-0A382AE0EEB7}" destId="{5C04DCF2-80BC-451B-8057-FB41F07CEF88}" srcOrd="1" destOrd="0" presId="urn:microsoft.com/office/officeart/2005/8/layout/hierarchy4"/>
    <dgm:cxn modelId="{4176A6DE-56D4-410A-9467-8D06FAB7B17D}" type="presParOf" srcId="{A8E2C001-D8D9-46C9-8E81-0A382AE0EEB7}" destId="{7A553E28-B139-4BAC-8905-6448AFCDFF97}" srcOrd="2" destOrd="0" presId="urn:microsoft.com/office/officeart/2005/8/layout/hierarchy4"/>
    <dgm:cxn modelId="{0235F95B-303A-492B-B837-0434B4BBBE5F}" type="presParOf" srcId="{7A553E28-B139-4BAC-8905-6448AFCDFF97}" destId="{1B75A606-82E4-478F-B20B-C5962041C8DF}" srcOrd="0" destOrd="0" presId="urn:microsoft.com/office/officeart/2005/8/layout/hierarchy4"/>
    <dgm:cxn modelId="{7D7706FB-4162-4721-A7E0-A5BFAEAD9DF5}" type="presParOf" srcId="{7A553E28-B139-4BAC-8905-6448AFCDFF97}" destId="{3B4D9816-1919-4396-A692-E6D8F3A927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DF22D-A89D-40E6-83C3-A61A838DF05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38F89C-596B-4200-A32E-8D3D49998788}">
      <dgm:prSet/>
      <dgm:spPr/>
      <dgm:t>
        <a:bodyPr/>
        <a:lstStyle/>
        <a:p>
          <a:r>
            <a:rPr lang="es-ES" dirty="0"/>
            <a:t>“para vivir hay que tener libertad, para tener libertad hay que tener tiempo…”</a:t>
          </a:r>
        </a:p>
      </dgm:t>
    </dgm:pt>
    <dgm:pt modelId="{4750912D-7724-435A-B874-6F1B5A9DBE7B}" type="parTrans" cxnId="{27E9483A-03A3-4540-9885-D5AD10755F72}">
      <dgm:prSet/>
      <dgm:spPr/>
      <dgm:t>
        <a:bodyPr/>
        <a:lstStyle/>
        <a:p>
          <a:endParaRPr lang="es-ES"/>
        </a:p>
      </dgm:t>
    </dgm:pt>
    <dgm:pt modelId="{A0AA3564-1393-4D9D-B6F2-96F3550F812B}" type="sibTrans" cxnId="{27E9483A-03A3-4540-9885-D5AD10755F72}">
      <dgm:prSet/>
      <dgm:spPr/>
      <dgm:t>
        <a:bodyPr/>
        <a:lstStyle/>
        <a:p>
          <a:endParaRPr lang="es-ES"/>
        </a:p>
      </dgm:t>
    </dgm:pt>
    <dgm:pt modelId="{724FAD0D-A6D5-4BE6-89C2-FBA781701707}" type="pres">
      <dgm:prSet presAssocID="{7DFDF22D-A89D-40E6-83C3-A61A838DF050}" presName="compositeShape" presStyleCnt="0">
        <dgm:presLayoutVars>
          <dgm:chMax val="7"/>
          <dgm:dir/>
          <dgm:resizeHandles val="exact"/>
        </dgm:presLayoutVars>
      </dgm:prSet>
      <dgm:spPr/>
    </dgm:pt>
    <dgm:pt modelId="{7F5E6A3C-3EBC-4E78-977C-26E82158A9CC}" type="pres">
      <dgm:prSet presAssocID="{F638F89C-596B-4200-A32E-8D3D49998788}" presName="circ1TxSh" presStyleLbl="vennNode1" presStyleIdx="0" presStyleCnt="1" custScaleX="233304" custScaleY="84515"/>
      <dgm:spPr/>
    </dgm:pt>
  </dgm:ptLst>
  <dgm:cxnLst>
    <dgm:cxn modelId="{2E2DA114-2F4D-4C94-AE10-49D01CC95841}" type="presOf" srcId="{7DFDF22D-A89D-40E6-83C3-A61A838DF050}" destId="{724FAD0D-A6D5-4BE6-89C2-FBA781701707}" srcOrd="0" destOrd="0" presId="urn:microsoft.com/office/officeart/2005/8/layout/venn1"/>
    <dgm:cxn modelId="{27E9483A-03A3-4540-9885-D5AD10755F72}" srcId="{7DFDF22D-A89D-40E6-83C3-A61A838DF050}" destId="{F638F89C-596B-4200-A32E-8D3D49998788}" srcOrd="0" destOrd="0" parTransId="{4750912D-7724-435A-B874-6F1B5A9DBE7B}" sibTransId="{A0AA3564-1393-4D9D-B6F2-96F3550F812B}"/>
    <dgm:cxn modelId="{0FF5E4AF-FDBF-4E53-A888-D0D54399913A}" type="presOf" srcId="{F638F89C-596B-4200-A32E-8D3D49998788}" destId="{7F5E6A3C-3EBC-4E78-977C-26E82158A9CC}" srcOrd="0" destOrd="0" presId="urn:microsoft.com/office/officeart/2005/8/layout/venn1"/>
    <dgm:cxn modelId="{71865F79-5E73-4B05-940A-CF0725AF8FF4}" type="presParOf" srcId="{724FAD0D-A6D5-4BE6-89C2-FBA781701707}" destId="{7F5E6A3C-3EBC-4E78-977C-26E82158A9C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FB7E50-FDDE-4711-93FE-E8A3BD34FF06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2FB5AE-FA10-41EE-924B-18F840F75EA9}">
      <dgm:prSet/>
      <dgm:spPr/>
      <dgm:t>
        <a:bodyPr/>
        <a:lstStyle/>
        <a:p>
          <a:r>
            <a:rPr lang="es-ES" dirty="0"/>
            <a:t>Instrumento para articular los </a:t>
          </a:r>
          <a:r>
            <a:rPr lang="es-ES" b="1" u="sng" dirty="0"/>
            <a:t>cauces y condiciones para la adaptación</a:t>
          </a:r>
        </a:p>
      </dgm:t>
    </dgm:pt>
    <dgm:pt modelId="{6E79B9BC-84D5-41A6-BE20-17B8CC0D4683}" type="parTrans" cxnId="{105A6C8F-8F7E-4813-8759-165219FFA498}">
      <dgm:prSet/>
      <dgm:spPr/>
      <dgm:t>
        <a:bodyPr/>
        <a:lstStyle/>
        <a:p>
          <a:endParaRPr lang="es-ES"/>
        </a:p>
      </dgm:t>
    </dgm:pt>
    <dgm:pt modelId="{56AAAE58-C060-4C04-8C54-91EE11F70230}" type="sibTrans" cxnId="{105A6C8F-8F7E-4813-8759-165219FFA498}">
      <dgm:prSet/>
      <dgm:spPr/>
      <dgm:t>
        <a:bodyPr/>
        <a:lstStyle/>
        <a:p>
          <a:endParaRPr lang="es-ES"/>
        </a:p>
      </dgm:t>
    </dgm:pt>
    <dgm:pt modelId="{D7A179F3-4291-4DBE-B06D-1B86E806F81F}">
      <dgm:prSet/>
      <dgm:spPr/>
      <dgm:t>
        <a:bodyPr/>
        <a:lstStyle/>
        <a:p>
          <a:r>
            <a:rPr lang="es-ES" dirty="0"/>
            <a:t>A falta de previsión en convenio = </a:t>
          </a:r>
          <a:r>
            <a:rPr lang="es-ES" b="1" u="sng" dirty="0"/>
            <a:t>sistema de negociación individualizada </a:t>
          </a:r>
        </a:p>
      </dgm:t>
    </dgm:pt>
    <dgm:pt modelId="{3A858489-B63F-4648-A073-F765B3D9B5E5}" type="parTrans" cxnId="{859CE6F5-1181-46EA-943E-DF3981078B6B}">
      <dgm:prSet/>
      <dgm:spPr/>
      <dgm:t>
        <a:bodyPr/>
        <a:lstStyle/>
        <a:p>
          <a:endParaRPr lang="es-ES"/>
        </a:p>
      </dgm:t>
    </dgm:pt>
    <dgm:pt modelId="{C874820B-0E32-4F7B-897B-B5CE732A578E}" type="sibTrans" cxnId="{859CE6F5-1181-46EA-943E-DF3981078B6B}">
      <dgm:prSet/>
      <dgm:spPr/>
      <dgm:t>
        <a:bodyPr/>
        <a:lstStyle/>
        <a:p>
          <a:endParaRPr lang="es-ES"/>
        </a:p>
      </dgm:t>
    </dgm:pt>
    <dgm:pt modelId="{BEED098E-9AB6-484D-966B-3BB33831F4F1}">
      <dgm:prSet/>
      <dgm:spPr/>
      <dgm:t>
        <a:bodyPr/>
        <a:lstStyle/>
        <a:p>
          <a:r>
            <a:rPr lang="es-ES" dirty="0"/>
            <a:t>máximo de 30 días</a:t>
          </a:r>
        </a:p>
      </dgm:t>
    </dgm:pt>
    <dgm:pt modelId="{2178E8E3-2EB5-4849-A49F-667D0099F3C3}" type="parTrans" cxnId="{2918C5FB-7E5F-42DD-80BA-3D756BFB00D1}">
      <dgm:prSet/>
      <dgm:spPr/>
      <dgm:t>
        <a:bodyPr/>
        <a:lstStyle/>
        <a:p>
          <a:endParaRPr lang="es-ES"/>
        </a:p>
      </dgm:t>
    </dgm:pt>
    <dgm:pt modelId="{A080D757-A960-4968-83F4-404FD148DE9B}" type="sibTrans" cxnId="{2918C5FB-7E5F-42DD-80BA-3D756BFB00D1}">
      <dgm:prSet/>
      <dgm:spPr/>
      <dgm:t>
        <a:bodyPr/>
        <a:lstStyle/>
        <a:p>
          <a:endParaRPr lang="es-ES"/>
        </a:p>
      </dgm:t>
    </dgm:pt>
    <dgm:pt modelId="{EC00262C-BCCC-4647-9BCA-425596B8206A}">
      <dgm:prSet/>
      <dgm:spPr/>
      <dgm:t>
        <a:bodyPr/>
        <a:lstStyle/>
        <a:p>
          <a:r>
            <a:rPr lang="es-ES" dirty="0"/>
            <a:t>transcurridos los cuales, </a:t>
          </a:r>
          <a:r>
            <a:rPr lang="es-ES" b="1" u="sng" dirty="0"/>
            <a:t>se comunicará la decisión</a:t>
          </a:r>
          <a:r>
            <a:rPr lang="es-ES" dirty="0"/>
            <a:t> por escrito al solicitante </a:t>
          </a:r>
        </a:p>
      </dgm:t>
    </dgm:pt>
    <dgm:pt modelId="{9BF9F4FA-53F1-44A3-A602-B26F5050204D}" type="parTrans" cxnId="{2FEE5090-2BF5-4EE7-A745-60AB6D307119}">
      <dgm:prSet/>
      <dgm:spPr/>
      <dgm:t>
        <a:bodyPr/>
        <a:lstStyle/>
        <a:p>
          <a:endParaRPr lang="es-ES"/>
        </a:p>
      </dgm:t>
    </dgm:pt>
    <dgm:pt modelId="{EC164002-D1D8-4FC2-8F33-CC348A34DB17}" type="sibTrans" cxnId="{2FEE5090-2BF5-4EE7-A745-60AB6D307119}">
      <dgm:prSet/>
      <dgm:spPr/>
      <dgm:t>
        <a:bodyPr/>
        <a:lstStyle/>
        <a:p>
          <a:endParaRPr lang="es-ES"/>
        </a:p>
      </dgm:t>
    </dgm:pt>
    <dgm:pt modelId="{756B8258-1A3A-435F-88EB-1BECCA2750A4}">
      <dgm:prSet/>
      <dgm:spPr/>
      <dgm:t>
        <a:bodyPr/>
        <a:lstStyle/>
        <a:p>
          <a:r>
            <a:rPr lang="es-ES" b="1" u="sng" dirty="0"/>
            <a:t>Se acepta </a:t>
          </a:r>
          <a:r>
            <a:rPr lang="es-ES" dirty="0"/>
            <a:t>la petición</a:t>
          </a:r>
        </a:p>
      </dgm:t>
    </dgm:pt>
    <dgm:pt modelId="{4CF7520F-0507-4710-8EA7-0179345E4F85}" type="parTrans" cxnId="{2E5A2AD3-166B-4CF7-8792-C4C37F7B2BA8}">
      <dgm:prSet/>
      <dgm:spPr/>
      <dgm:t>
        <a:bodyPr/>
        <a:lstStyle/>
        <a:p>
          <a:endParaRPr lang="es-ES"/>
        </a:p>
      </dgm:t>
    </dgm:pt>
    <dgm:pt modelId="{7226D09D-82C6-4374-9C18-43EF64167669}" type="sibTrans" cxnId="{2E5A2AD3-166B-4CF7-8792-C4C37F7B2BA8}">
      <dgm:prSet/>
      <dgm:spPr/>
      <dgm:t>
        <a:bodyPr/>
        <a:lstStyle/>
        <a:p>
          <a:endParaRPr lang="es-ES"/>
        </a:p>
      </dgm:t>
    </dgm:pt>
    <dgm:pt modelId="{DA12BC69-E061-4B46-82EB-2A59C852A7A3}">
      <dgm:prSet/>
      <dgm:spPr/>
      <dgm:t>
        <a:bodyPr/>
        <a:lstStyle/>
        <a:p>
          <a:r>
            <a:rPr lang="es-ES" u="sng" dirty="0"/>
            <a:t>Se propone una medida alternativa</a:t>
          </a:r>
        </a:p>
      </dgm:t>
    </dgm:pt>
    <dgm:pt modelId="{EC12B620-C4C7-43B4-BBE8-6B452B9CCB63}" type="parTrans" cxnId="{03F02FD6-6250-4C0B-84B4-2B57C82298D4}">
      <dgm:prSet/>
      <dgm:spPr/>
      <dgm:t>
        <a:bodyPr/>
        <a:lstStyle/>
        <a:p>
          <a:endParaRPr lang="es-ES"/>
        </a:p>
      </dgm:t>
    </dgm:pt>
    <dgm:pt modelId="{C277B450-2351-48A3-A137-812BF82C4542}" type="sibTrans" cxnId="{03F02FD6-6250-4C0B-84B4-2B57C82298D4}">
      <dgm:prSet/>
      <dgm:spPr/>
      <dgm:t>
        <a:bodyPr/>
        <a:lstStyle/>
        <a:p>
          <a:endParaRPr lang="es-ES"/>
        </a:p>
      </dgm:t>
    </dgm:pt>
    <dgm:pt modelId="{9F108494-FB0A-4766-B3A7-A75E6CE505BF}">
      <dgm:prSet/>
      <dgm:spPr/>
      <dgm:t>
        <a:bodyPr/>
        <a:lstStyle/>
        <a:p>
          <a:r>
            <a:rPr lang="es-ES" b="1" u="sng" dirty="0"/>
            <a:t>Se deniega motivadamente </a:t>
          </a:r>
        </a:p>
      </dgm:t>
    </dgm:pt>
    <dgm:pt modelId="{E0EC8AC1-D7B3-46D9-96DF-1CE366ADDFBF}" type="parTrans" cxnId="{37179642-1C74-4A8E-9568-87E824DEE284}">
      <dgm:prSet/>
      <dgm:spPr/>
      <dgm:t>
        <a:bodyPr/>
        <a:lstStyle/>
        <a:p>
          <a:endParaRPr lang="es-ES"/>
        </a:p>
      </dgm:t>
    </dgm:pt>
    <dgm:pt modelId="{23A0FFD6-5814-413E-81E6-71785D4666AC}" type="sibTrans" cxnId="{37179642-1C74-4A8E-9568-87E824DEE284}">
      <dgm:prSet/>
      <dgm:spPr/>
      <dgm:t>
        <a:bodyPr/>
        <a:lstStyle/>
        <a:p>
          <a:endParaRPr lang="es-ES"/>
        </a:p>
      </dgm:t>
    </dgm:pt>
    <dgm:pt modelId="{D74CF09F-F16C-4FB1-A4CE-29CC0F5BFDD6}" type="pres">
      <dgm:prSet presAssocID="{FEFB7E50-FDDE-4711-93FE-E8A3BD34FF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8AA1B9-940D-4E68-9DA8-63AD153760D2}" type="pres">
      <dgm:prSet presAssocID="{A12FB5AE-FA10-41EE-924B-18F840F75EA9}" presName="hierRoot1" presStyleCnt="0">
        <dgm:presLayoutVars>
          <dgm:hierBranch val="init"/>
        </dgm:presLayoutVars>
      </dgm:prSet>
      <dgm:spPr/>
    </dgm:pt>
    <dgm:pt modelId="{83F52B3D-2A8A-45F9-830B-4937E0BBA6D6}" type="pres">
      <dgm:prSet presAssocID="{A12FB5AE-FA10-41EE-924B-18F840F75EA9}" presName="rootComposite1" presStyleCnt="0"/>
      <dgm:spPr/>
    </dgm:pt>
    <dgm:pt modelId="{CF82B055-95FF-407D-BDB6-CFEAE4A24C9A}" type="pres">
      <dgm:prSet presAssocID="{A12FB5AE-FA10-41EE-924B-18F840F75EA9}" presName="rootText1" presStyleLbl="node0" presStyleIdx="0" presStyleCnt="2" custLinFactNeighborX="537">
        <dgm:presLayoutVars>
          <dgm:chPref val="3"/>
        </dgm:presLayoutVars>
      </dgm:prSet>
      <dgm:spPr/>
    </dgm:pt>
    <dgm:pt modelId="{EEEB3181-956B-4B5F-B770-D30BFA05E7D9}" type="pres">
      <dgm:prSet presAssocID="{A12FB5AE-FA10-41EE-924B-18F840F75EA9}" presName="rootConnector1" presStyleLbl="node1" presStyleIdx="0" presStyleCnt="0"/>
      <dgm:spPr/>
    </dgm:pt>
    <dgm:pt modelId="{E687829E-8540-4E48-816F-2B6D7D44721F}" type="pres">
      <dgm:prSet presAssocID="{A12FB5AE-FA10-41EE-924B-18F840F75EA9}" presName="hierChild2" presStyleCnt="0"/>
      <dgm:spPr/>
    </dgm:pt>
    <dgm:pt modelId="{FC033243-0A5F-4136-AB16-E67063D1DA7F}" type="pres">
      <dgm:prSet presAssocID="{A12FB5AE-FA10-41EE-924B-18F840F75EA9}" presName="hierChild3" presStyleCnt="0"/>
      <dgm:spPr/>
    </dgm:pt>
    <dgm:pt modelId="{BABDE57B-D9BB-4E33-BF0F-AC202EB92C4C}" type="pres">
      <dgm:prSet presAssocID="{D7A179F3-4291-4DBE-B06D-1B86E806F81F}" presName="hierRoot1" presStyleCnt="0">
        <dgm:presLayoutVars>
          <dgm:hierBranch val="init"/>
        </dgm:presLayoutVars>
      </dgm:prSet>
      <dgm:spPr/>
    </dgm:pt>
    <dgm:pt modelId="{38237B56-DFB0-45ED-8CC6-21FD58E1B9C6}" type="pres">
      <dgm:prSet presAssocID="{D7A179F3-4291-4DBE-B06D-1B86E806F81F}" presName="rootComposite1" presStyleCnt="0"/>
      <dgm:spPr/>
    </dgm:pt>
    <dgm:pt modelId="{37042B43-1810-48F7-8BB3-9FD663983F7E}" type="pres">
      <dgm:prSet presAssocID="{D7A179F3-4291-4DBE-B06D-1B86E806F81F}" presName="rootText1" presStyleLbl="node0" presStyleIdx="1" presStyleCnt="2">
        <dgm:presLayoutVars>
          <dgm:chPref val="3"/>
        </dgm:presLayoutVars>
      </dgm:prSet>
      <dgm:spPr/>
    </dgm:pt>
    <dgm:pt modelId="{FD237D81-5751-4415-9885-C9EC60292A04}" type="pres">
      <dgm:prSet presAssocID="{D7A179F3-4291-4DBE-B06D-1B86E806F81F}" presName="rootConnector1" presStyleLbl="node1" presStyleIdx="0" presStyleCnt="0"/>
      <dgm:spPr/>
    </dgm:pt>
    <dgm:pt modelId="{4292A1BC-3D9E-4637-9DA0-BA256BF596C5}" type="pres">
      <dgm:prSet presAssocID="{D7A179F3-4291-4DBE-B06D-1B86E806F81F}" presName="hierChild2" presStyleCnt="0"/>
      <dgm:spPr/>
    </dgm:pt>
    <dgm:pt modelId="{A7F979A5-0EE1-4E33-AE8F-E2E8817D5E0C}" type="pres">
      <dgm:prSet presAssocID="{2178E8E3-2EB5-4849-A49F-667D0099F3C3}" presName="Name64" presStyleLbl="parChTrans1D2" presStyleIdx="0" presStyleCnt="2"/>
      <dgm:spPr/>
    </dgm:pt>
    <dgm:pt modelId="{E98000D0-6A31-4FDF-8998-8DE0C42A3310}" type="pres">
      <dgm:prSet presAssocID="{BEED098E-9AB6-484D-966B-3BB33831F4F1}" presName="hierRoot2" presStyleCnt="0">
        <dgm:presLayoutVars>
          <dgm:hierBranch val="init"/>
        </dgm:presLayoutVars>
      </dgm:prSet>
      <dgm:spPr/>
    </dgm:pt>
    <dgm:pt modelId="{BC1D2759-0003-4059-84CD-4DCDAF0421A0}" type="pres">
      <dgm:prSet presAssocID="{BEED098E-9AB6-484D-966B-3BB33831F4F1}" presName="rootComposite" presStyleCnt="0"/>
      <dgm:spPr/>
    </dgm:pt>
    <dgm:pt modelId="{8C10B93B-3D2A-40B5-8D10-12945324DE70}" type="pres">
      <dgm:prSet presAssocID="{BEED098E-9AB6-484D-966B-3BB33831F4F1}" presName="rootText" presStyleLbl="node2" presStyleIdx="0" presStyleCnt="2">
        <dgm:presLayoutVars>
          <dgm:chPref val="3"/>
        </dgm:presLayoutVars>
      </dgm:prSet>
      <dgm:spPr/>
    </dgm:pt>
    <dgm:pt modelId="{B4DD94D6-29E3-4E1D-B101-204CE6F655D1}" type="pres">
      <dgm:prSet presAssocID="{BEED098E-9AB6-484D-966B-3BB33831F4F1}" presName="rootConnector" presStyleLbl="node2" presStyleIdx="0" presStyleCnt="2"/>
      <dgm:spPr/>
    </dgm:pt>
    <dgm:pt modelId="{B2E7CA77-577A-4C0A-93C7-D253028C3BA9}" type="pres">
      <dgm:prSet presAssocID="{BEED098E-9AB6-484D-966B-3BB33831F4F1}" presName="hierChild4" presStyleCnt="0"/>
      <dgm:spPr/>
    </dgm:pt>
    <dgm:pt modelId="{8331D5E2-EAA3-4AE9-A103-4FA5D2402A11}" type="pres">
      <dgm:prSet presAssocID="{BEED098E-9AB6-484D-966B-3BB33831F4F1}" presName="hierChild5" presStyleCnt="0"/>
      <dgm:spPr/>
    </dgm:pt>
    <dgm:pt modelId="{8FA95FFF-3841-4F46-9B3C-BA8E04C55E88}" type="pres">
      <dgm:prSet presAssocID="{9BF9F4FA-53F1-44A3-A602-B26F5050204D}" presName="Name64" presStyleLbl="parChTrans1D2" presStyleIdx="1" presStyleCnt="2"/>
      <dgm:spPr/>
    </dgm:pt>
    <dgm:pt modelId="{4C1F67ED-5CA9-4D33-AA48-D618771665C0}" type="pres">
      <dgm:prSet presAssocID="{EC00262C-BCCC-4647-9BCA-425596B8206A}" presName="hierRoot2" presStyleCnt="0">
        <dgm:presLayoutVars>
          <dgm:hierBranch val="init"/>
        </dgm:presLayoutVars>
      </dgm:prSet>
      <dgm:spPr/>
    </dgm:pt>
    <dgm:pt modelId="{F51C43AA-88DC-485D-A525-77A58ED8B857}" type="pres">
      <dgm:prSet presAssocID="{EC00262C-BCCC-4647-9BCA-425596B8206A}" presName="rootComposite" presStyleCnt="0"/>
      <dgm:spPr/>
    </dgm:pt>
    <dgm:pt modelId="{052835D7-6BF0-4348-A9D0-73FAFF008292}" type="pres">
      <dgm:prSet presAssocID="{EC00262C-BCCC-4647-9BCA-425596B8206A}" presName="rootText" presStyleLbl="node2" presStyleIdx="1" presStyleCnt="2">
        <dgm:presLayoutVars>
          <dgm:chPref val="3"/>
        </dgm:presLayoutVars>
      </dgm:prSet>
      <dgm:spPr/>
    </dgm:pt>
    <dgm:pt modelId="{DB429CE9-314F-420F-A805-9B5BE72BA1C7}" type="pres">
      <dgm:prSet presAssocID="{EC00262C-BCCC-4647-9BCA-425596B8206A}" presName="rootConnector" presStyleLbl="node2" presStyleIdx="1" presStyleCnt="2"/>
      <dgm:spPr/>
    </dgm:pt>
    <dgm:pt modelId="{807058A3-7CA8-41B9-AD81-6F171A3C1173}" type="pres">
      <dgm:prSet presAssocID="{EC00262C-BCCC-4647-9BCA-425596B8206A}" presName="hierChild4" presStyleCnt="0"/>
      <dgm:spPr/>
    </dgm:pt>
    <dgm:pt modelId="{4FC3991C-DBEF-4436-95AE-825D8E811B67}" type="pres">
      <dgm:prSet presAssocID="{4CF7520F-0507-4710-8EA7-0179345E4F85}" presName="Name64" presStyleLbl="parChTrans1D3" presStyleIdx="0" presStyleCnt="3"/>
      <dgm:spPr/>
    </dgm:pt>
    <dgm:pt modelId="{9B132425-1A8A-475F-B30C-50F744073F0D}" type="pres">
      <dgm:prSet presAssocID="{756B8258-1A3A-435F-88EB-1BECCA2750A4}" presName="hierRoot2" presStyleCnt="0">
        <dgm:presLayoutVars>
          <dgm:hierBranch val="init"/>
        </dgm:presLayoutVars>
      </dgm:prSet>
      <dgm:spPr/>
    </dgm:pt>
    <dgm:pt modelId="{BF15AA8A-9F03-41BE-8FEA-8D087A8C9CE7}" type="pres">
      <dgm:prSet presAssocID="{756B8258-1A3A-435F-88EB-1BECCA2750A4}" presName="rootComposite" presStyleCnt="0"/>
      <dgm:spPr/>
    </dgm:pt>
    <dgm:pt modelId="{FD7EC267-667E-46EB-BE31-071CD1C95FB4}" type="pres">
      <dgm:prSet presAssocID="{756B8258-1A3A-435F-88EB-1BECCA2750A4}" presName="rootText" presStyleLbl="node3" presStyleIdx="0" presStyleCnt="3">
        <dgm:presLayoutVars>
          <dgm:chPref val="3"/>
        </dgm:presLayoutVars>
      </dgm:prSet>
      <dgm:spPr/>
    </dgm:pt>
    <dgm:pt modelId="{9BB06310-FFEF-4AC8-9C5B-5505EE6E8EAE}" type="pres">
      <dgm:prSet presAssocID="{756B8258-1A3A-435F-88EB-1BECCA2750A4}" presName="rootConnector" presStyleLbl="node3" presStyleIdx="0" presStyleCnt="3"/>
      <dgm:spPr/>
    </dgm:pt>
    <dgm:pt modelId="{36FB9C1E-379D-40B1-A57B-58A01D3E6BCB}" type="pres">
      <dgm:prSet presAssocID="{756B8258-1A3A-435F-88EB-1BECCA2750A4}" presName="hierChild4" presStyleCnt="0"/>
      <dgm:spPr/>
    </dgm:pt>
    <dgm:pt modelId="{C5312AAD-48A0-426C-A044-E677EF7367D7}" type="pres">
      <dgm:prSet presAssocID="{756B8258-1A3A-435F-88EB-1BECCA2750A4}" presName="hierChild5" presStyleCnt="0"/>
      <dgm:spPr/>
    </dgm:pt>
    <dgm:pt modelId="{683C92B5-C2D7-4DBE-8D17-E0BEBDEE2E0C}" type="pres">
      <dgm:prSet presAssocID="{EC12B620-C4C7-43B4-BBE8-6B452B9CCB63}" presName="Name64" presStyleLbl="parChTrans1D3" presStyleIdx="1" presStyleCnt="3"/>
      <dgm:spPr/>
    </dgm:pt>
    <dgm:pt modelId="{4A8734F4-E590-44CA-B9E6-DA09D0EDC4F1}" type="pres">
      <dgm:prSet presAssocID="{DA12BC69-E061-4B46-82EB-2A59C852A7A3}" presName="hierRoot2" presStyleCnt="0">
        <dgm:presLayoutVars>
          <dgm:hierBranch val="init"/>
        </dgm:presLayoutVars>
      </dgm:prSet>
      <dgm:spPr/>
    </dgm:pt>
    <dgm:pt modelId="{14C9805A-C12E-486B-B019-EA60A7CD99AD}" type="pres">
      <dgm:prSet presAssocID="{DA12BC69-E061-4B46-82EB-2A59C852A7A3}" presName="rootComposite" presStyleCnt="0"/>
      <dgm:spPr/>
    </dgm:pt>
    <dgm:pt modelId="{06FE6B15-0941-4B44-BDE0-0A9124C27CC2}" type="pres">
      <dgm:prSet presAssocID="{DA12BC69-E061-4B46-82EB-2A59C852A7A3}" presName="rootText" presStyleLbl="node3" presStyleIdx="1" presStyleCnt="3">
        <dgm:presLayoutVars>
          <dgm:chPref val="3"/>
        </dgm:presLayoutVars>
      </dgm:prSet>
      <dgm:spPr/>
    </dgm:pt>
    <dgm:pt modelId="{D000A175-8B47-4C9D-8E9D-3AE488C4F6F8}" type="pres">
      <dgm:prSet presAssocID="{DA12BC69-E061-4B46-82EB-2A59C852A7A3}" presName="rootConnector" presStyleLbl="node3" presStyleIdx="1" presStyleCnt="3"/>
      <dgm:spPr/>
    </dgm:pt>
    <dgm:pt modelId="{292FFDF7-B399-4C86-BB8B-3F2A2C28777E}" type="pres">
      <dgm:prSet presAssocID="{DA12BC69-E061-4B46-82EB-2A59C852A7A3}" presName="hierChild4" presStyleCnt="0"/>
      <dgm:spPr/>
    </dgm:pt>
    <dgm:pt modelId="{74C510D2-70D0-43D7-A951-0CA2CE669EBB}" type="pres">
      <dgm:prSet presAssocID="{DA12BC69-E061-4B46-82EB-2A59C852A7A3}" presName="hierChild5" presStyleCnt="0"/>
      <dgm:spPr/>
    </dgm:pt>
    <dgm:pt modelId="{3D949F15-7DF4-4F3A-87D2-D553488D61B5}" type="pres">
      <dgm:prSet presAssocID="{E0EC8AC1-D7B3-46D9-96DF-1CE366ADDFBF}" presName="Name64" presStyleLbl="parChTrans1D3" presStyleIdx="2" presStyleCnt="3"/>
      <dgm:spPr/>
    </dgm:pt>
    <dgm:pt modelId="{734DA7F9-5D75-43A7-9D06-A5162277986A}" type="pres">
      <dgm:prSet presAssocID="{9F108494-FB0A-4766-B3A7-A75E6CE505BF}" presName="hierRoot2" presStyleCnt="0">
        <dgm:presLayoutVars>
          <dgm:hierBranch val="init"/>
        </dgm:presLayoutVars>
      </dgm:prSet>
      <dgm:spPr/>
    </dgm:pt>
    <dgm:pt modelId="{4AEBAD4E-FF92-4DC9-9471-473C04D8BB3C}" type="pres">
      <dgm:prSet presAssocID="{9F108494-FB0A-4766-B3A7-A75E6CE505BF}" presName="rootComposite" presStyleCnt="0"/>
      <dgm:spPr/>
    </dgm:pt>
    <dgm:pt modelId="{208B341A-E255-47C0-A4C2-0AE2552D1687}" type="pres">
      <dgm:prSet presAssocID="{9F108494-FB0A-4766-B3A7-A75E6CE505BF}" presName="rootText" presStyleLbl="node3" presStyleIdx="2" presStyleCnt="3">
        <dgm:presLayoutVars>
          <dgm:chPref val="3"/>
        </dgm:presLayoutVars>
      </dgm:prSet>
      <dgm:spPr/>
    </dgm:pt>
    <dgm:pt modelId="{1A4C1463-B8EC-4B28-ABC0-5889EA00A469}" type="pres">
      <dgm:prSet presAssocID="{9F108494-FB0A-4766-B3A7-A75E6CE505BF}" presName="rootConnector" presStyleLbl="node3" presStyleIdx="2" presStyleCnt="3"/>
      <dgm:spPr/>
    </dgm:pt>
    <dgm:pt modelId="{1F87893E-7586-4F26-9BA1-D7158AD4CBFC}" type="pres">
      <dgm:prSet presAssocID="{9F108494-FB0A-4766-B3A7-A75E6CE505BF}" presName="hierChild4" presStyleCnt="0"/>
      <dgm:spPr/>
    </dgm:pt>
    <dgm:pt modelId="{43D88AF1-18E8-4501-9947-95CFA0E94B50}" type="pres">
      <dgm:prSet presAssocID="{9F108494-FB0A-4766-B3A7-A75E6CE505BF}" presName="hierChild5" presStyleCnt="0"/>
      <dgm:spPr/>
    </dgm:pt>
    <dgm:pt modelId="{0FA02393-E481-462F-95A9-4F4072E90D59}" type="pres">
      <dgm:prSet presAssocID="{EC00262C-BCCC-4647-9BCA-425596B8206A}" presName="hierChild5" presStyleCnt="0"/>
      <dgm:spPr/>
    </dgm:pt>
    <dgm:pt modelId="{BE660F53-DA57-4A7F-B824-B8C0391DF565}" type="pres">
      <dgm:prSet presAssocID="{D7A179F3-4291-4DBE-B06D-1B86E806F81F}" presName="hierChild3" presStyleCnt="0"/>
      <dgm:spPr/>
    </dgm:pt>
  </dgm:ptLst>
  <dgm:cxnLst>
    <dgm:cxn modelId="{8A2C4302-40EC-4867-B702-BFCB52DDC4BD}" type="presOf" srcId="{756B8258-1A3A-435F-88EB-1BECCA2750A4}" destId="{FD7EC267-667E-46EB-BE31-071CD1C95FB4}" srcOrd="0" destOrd="0" presId="urn:microsoft.com/office/officeart/2009/3/layout/HorizontalOrganizationChart"/>
    <dgm:cxn modelId="{91CB3119-A4E7-46EC-9354-D43AC40002F2}" type="presOf" srcId="{E0EC8AC1-D7B3-46D9-96DF-1CE366ADDFBF}" destId="{3D949F15-7DF4-4F3A-87D2-D553488D61B5}" srcOrd="0" destOrd="0" presId="urn:microsoft.com/office/officeart/2009/3/layout/HorizontalOrganizationChart"/>
    <dgm:cxn modelId="{3CC1251F-43FB-459B-9407-5F52253D1A86}" type="presOf" srcId="{BEED098E-9AB6-484D-966B-3BB33831F4F1}" destId="{8C10B93B-3D2A-40B5-8D10-12945324DE70}" srcOrd="0" destOrd="0" presId="urn:microsoft.com/office/officeart/2009/3/layout/HorizontalOrganizationChart"/>
    <dgm:cxn modelId="{D1A7E724-6C21-446D-AB43-63C97E46FF31}" type="presOf" srcId="{FEFB7E50-FDDE-4711-93FE-E8A3BD34FF06}" destId="{D74CF09F-F16C-4FB1-A4CE-29CC0F5BFDD6}" srcOrd="0" destOrd="0" presId="urn:microsoft.com/office/officeart/2009/3/layout/HorizontalOrganizationChart"/>
    <dgm:cxn modelId="{2E2D5061-3F53-4362-9B3C-C6ED27D78364}" type="presOf" srcId="{DA12BC69-E061-4B46-82EB-2A59C852A7A3}" destId="{06FE6B15-0941-4B44-BDE0-0A9124C27CC2}" srcOrd="0" destOrd="0" presId="urn:microsoft.com/office/officeart/2009/3/layout/HorizontalOrganizationChart"/>
    <dgm:cxn modelId="{37179642-1C74-4A8E-9568-87E824DEE284}" srcId="{EC00262C-BCCC-4647-9BCA-425596B8206A}" destId="{9F108494-FB0A-4766-B3A7-A75E6CE505BF}" srcOrd="2" destOrd="0" parTransId="{E0EC8AC1-D7B3-46D9-96DF-1CE366ADDFBF}" sibTransId="{23A0FFD6-5814-413E-81E6-71785D4666AC}"/>
    <dgm:cxn modelId="{F7CB6546-AFA9-44EB-A473-E51DB69C64F8}" type="presOf" srcId="{DA12BC69-E061-4B46-82EB-2A59C852A7A3}" destId="{D000A175-8B47-4C9D-8E9D-3AE488C4F6F8}" srcOrd="1" destOrd="0" presId="urn:microsoft.com/office/officeart/2009/3/layout/HorizontalOrganizationChart"/>
    <dgm:cxn modelId="{92566D67-4199-4566-A62B-989EE48F7472}" type="presOf" srcId="{D7A179F3-4291-4DBE-B06D-1B86E806F81F}" destId="{FD237D81-5751-4415-9885-C9EC60292A04}" srcOrd="1" destOrd="0" presId="urn:microsoft.com/office/officeart/2009/3/layout/HorizontalOrganizationChart"/>
    <dgm:cxn modelId="{1963986C-AAEC-4B7B-AB33-E19DA1791979}" type="presOf" srcId="{EC00262C-BCCC-4647-9BCA-425596B8206A}" destId="{052835D7-6BF0-4348-A9D0-73FAFF008292}" srcOrd="0" destOrd="0" presId="urn:microsoft.com/office/officeart/2009/3/layout/HorizontalOrganizationChart"/>
    <dgm:cxn modelId="{730D6854-F3C6-454E-8465-3B6C8A8891A7}" type="presOf" srcId="{EC00262C-BCCC-4647-9BCA-425596B8206A}" destId="{DB429CE9-314F-420F-A805-9B5BE72BA1C7}" srcOrd="1" destOrd="0" presId="urn:microsoft.com/office/officeart/2009/3/layout/HorizontalOrganizationChart"/>
    <dgm:cxn modelId="{16889A56-C73A-426D-96A3-4DAAF800939A}" type="presOf" srcId="{9F108494-FB0A-4766-B3A7-A75E6CE505BF}" destId="{1A4C1463-B8EC-4B28-ABC0-5889EA00A469}" srcOrd="1" destOrd="0" presId="urn:microsoft.com/office/officeart/2009/3/layout/HorizontalOrganizationChart"/>
    <dgm:cxn modelId="{C0F0707E-C43F-49E7-9DC9-43F5BDA2F240}" type="presOf" srcId="{A12FB5AE-FA10-41EE-924B-18F840F75EA9}" destId="{CF82B055-95FF-407D-BDB6-CFEAE4A24C9A}" srcOrd="0" destOrd="0" presId="urn:microsoft.com/office/officeart/2009/3/layout/HorizontalOrganizationChart"/>
    <dgm:cxn modelId="{105A6C8F-8F7E-4813-8759-165219FFA498}" srcId="{FEFB7E50-FDDE-4711-93FE-E8A3BD34FF06}" destId="{A12FB5AE-FA10-41EE-924B-18F840F75EA9}" srcOrd="0" destOrd="0" parTransId="{6E79B9BC-84D5-41A6-BE20-17B8CC0D4683}" sibTransId="{56AAAE58-C060-4C04-8C54-91EE11F70230}"/>
    <dgm:cxn modelId="{2FEE5090-2BF5-4EE7-A745-60AB6D307119}" srcId="{D7A179F3-4291-4DBE-B06D-1B86E806F81F}" destId="{EC00262C-BCCC-4647-9BCA-425596B8206A}" srcOrd="1" destOrd="0" parTransId="{9BF9F4FA-53F1-44A3-A602-B26F5050204D}" sibTransId="{EC164002-D1D8-4FC2-8F33-CC348A34DB17}"/>
    <dgm:cxn modelId="{7C4FFA90-C8C8-4117-B3A1-431E9F96ADF7}" type="presOf" srcId="{9BF9F4FA-53F1-44A3-A602-B26F5050204D}" destId="{8FA95FFF-3841-4F46-9B3C-BA8E04C55E88}" srcOrd="0" destOrd="0" presId="urn:microsoft.com/office/officeart/2009/3/layout/HorizontalOrganizationChart"/>
    <dgm:cxn modelId="{165A249E-2C53-44E5-AC8C-C8D6562E6B4F}" type="presOf" srcId="{BEED098E-9AB6-484D-966B-3BB33831F4F1}" destId="{B4DD94D6-29E3-4E1D-B101-204CE6F655D1}" srcOrd="1" destOrd="0" presId="urn:microsoft.com/office/officeart/2009/3/layout/HorizontalOrganizationChart"/>
    <dgm:cxn modelId="{0CA32CA1-0492-4D38-89D6-0EC52C9E1BDF}" type="presOf" srcId="{4CF7520F-0507-4710-8EA7-0179345E4F85}" destId="{4FC3991C-DBEF-4436-95AE-825D8E811B67}" srcOrd="0" destOrd="0" presId="urn:microsoft.com/office/officeart/2009/3/layout/HorizontalOrganizationChart"/>
    <dgm:cxn modelId="{8275C3BC-7024-4FA9-9C3B-8751DE2F41F9}" type="presOf" srcId="{756B8258-1A3A-435F-88EB-1BECCA2750A4}" destId="{9BB06310-FFEF-4AC8-9C5B-5505EE6E8EAE}" srcOrd="1" destOrd="0" presId="urn:microsoft.com/office/officeart/2009/3/layout/HorizontalOrganizationChart"/>
    <dgm:cxn modelId="{2E5A2AD3-166B-4CF7-8792-C4C37F7B2BA8}" srcId="{EC00262C-BCCC-4647-9BCA-425596B8206A}" destId="{756B8258-1A3A-435F-88EB-1BECCA2750A4}" srcOrd="0" destOrd="0" parTransId="{4CF7520F-0507-4710-8EA7-0179345E4F85}" sibTransId="{7226D09D-82C6-4374-9C18-43EF64167669}"/>
    <dgm:cxn modelId="{03F02FD6-6250-4C0B-84B4-2B57C82298D4}" srcId="{EC00262C-BCCC-4647-9BCA-425596B8206A}" destId="{DA12BC69-E061-4B46-82EB-2A59C852A7A3}" srcOrd="1" destOrd="0" parTransId="{EC12B620-C4C7-43B4-BBE8-6B452B9CCB63}" sibTransId="{C277B450-2351-48A3-A137-812BF82C4542}"/>
    <dgm:cxn modelId="{6A68BEE4-9658-4761-AF0B-E68452B827DE}" type="presOf" srcId="{2178E8E3-2EB5-4849-A49F-667D0099F3C3}" destId="{A7F979A5-0EE1-4E33-AE8F-E2E8817D5E0C}" srcOrd="0" destOrd="0" presId="urn:microsoft.com/office/officeart/2009/3/layout/HorizontalOrganizationChart"/>
    <dgm:cxn modelId="{C46A6AE8-EA45-48A9-A768-231E19CC822C}" type="presOf" srcId="{9F108494-FB0A-4766-B3A7-A75E6CE505BF}" destId="{208B341A-E255-47C0-A4C2-0AE2552D1687}" srcOrd="0" destOrd="0" presId="urn:microsoft.com/office/officeart/2009/3/layout/HorizontalOrganizationChart"/>
    <dgm:cxn modelId="{BFFDB5F1-522E-403B-A4C5-73A218EC7722}" type="presOf" srcId="{EC12B620-C4C7-43B4-BBE8-6B452B9CCB63}" destId="{683C92B5-C2D7-4DBE-8D17-E0BEBDEE2E0C}" srcOrd="0" destOrd="0" presId="urn:microsoft.com/office/officeart/2009/3/layout/HorizontalOrganizationChart"/>
    <dgm:cxn modelId="{859CE6F5-1181-46EA-943E-DF3981078B6B}" srcId="{FEFB7E50-FDDE-4711-93FE-E8A3BD34FF06}" destId="{D7A179F3-4291-4DBE-B06D-1B86E806F81F}" srcOrd="1" destOrd="0" parTransId="{3A858489-B63F-4648-A073-F765B3D9B5E5}" sibTransId="{C874820B-0E32-4F7B-897B-B5CE732A578E}"/>
    <dgm:cxn modelId="{068ABBF8-0E58-4944-9111-D29B6161C04E}" type="presOf" srcId="{D7A179F3-4291-4DBE-B06D-1B86E806F81F}" destId="{37042B43-1810-48F7-8BB3-9FD663983F7E}" srcOrd="0" destOrd="0" presId="urn:microsoft.com/office/officeart/2009/3/layout/HorizontalOrganizationChart"/>
    <dgm:cxn modelId="{2918C5FB-7E5F-42DD-80BA-3D756BFB00D1}" srcId="{D7A179F3-4291-4DBE-B06D-1B86E806F81F}" destId="{BEED098E-9AB6-484D-966B-3BB33831F4F1}" srcOrd="0" destOrd="0" parTransId="{2178E8E3-2EB5-4849-A49F-667D0099F3C3}" sibTransId="{A080D757-A960-4968-83F4-404FD148DE9B}"/>
    <dgm:cxn modelId="{FDB5F0FE-29A8-4A69-AAF4-48FA61D895AF}" type="presOf" srcId="{A12FB5AE-FA10-41EE-924B-18F840F75EA9}" destId="{EEEB3181-956B-4B5F-B770-D30BFA05E7D9}" srcOrd="1" destOrd="0" presId="urn:microsoft.com/office/officeart/2009/3/layout/HorizontalOrganizationChart"/>
    <dgm:cxn modelId="{956F654C-7A79-4174-A959-0F34256EE410}" type="presParOf" srcId="{D74CF09F-F16C-4FB1-A4CE-29CC0F5BFDD6}" destId="{BB8AA1B9-940D-4E68-9DA8-63AD153760D2}" srcOrd="0" destOrd="0" presId="urn:microsoft.com/office/officeart/2009/3/layout/HorizontalOrganizationChart"/>
    <dgm:cxn modelId="{DCF3D1F0-A019-4B70-9E32-D3A4A6BAB2FE}" type="presParOf" srcId="{BB8AA1B9-940D-4E68-9DA8-63AD153760D2}" destId="{83F52B3D-2A8A-45F9-830B-4937E0BBA6D6}" srcOrd="0" destOrd="0" presId="urn:microsoft.com/office/officeart/2009/3/layout/HorizontalOrganizationChart"/>
    <dgm:cxn modelId="{41214B32-A92F-4C91-B00C-1905FD2792AB}" type="presParOf" srcId="{83F52B3D-2A8A-45F9-830B-4937E0BBA6D6}" destId="{CF82B055-95FF-407D-BDB6-CFEAE4A24C9A}" srcOrd="0" destOrd="0" presId="urn:microsoft.com/office/officeart/2009/3/layout/HorizontalOrganizationChart"/>
    <dgm:cxn modelId="{0B88FD43-B0C2-45D0-882B-EF5E9C382567}" type="presParOf" srcId="{83F52B3D-2A8A-45F9-830B-4937E0BBA6D6}" destId="{EEEB3181-956B-4B5F-B770-D30BFA05E7D9}" srcOrd="1" destOrd="0" presId="urn:microsoft.com/office/officeart/2009/3/layout/HorizontalOrganizationChart"/>
    <dgm:cxn modelId="{7823DAE2-17EB-4798-8715-C4EB66DC86FA}" type="presParOf" srcId="{BB8AA1B9-940D-4E68-9DA8-63AD153760D2}" destId="{E687829E-8540-4E48-816F-2B6D7D44721F}" srcOrd="1" destOrd="0" presId="urn:microsoft.com/office/officeart/2009/3/layout/HorizontalOrganizationChart"/>
    <dgm:cxn modelId="{282C0740-42BB-403F-A51D-0505CBCC2A60}" type="presParOf" srcId="{BB8AA1B9-940D-4E68-9DA8-63AD153760D2}" destId="{FC033243-0A5F-4136-AB16-E67063D1DA7F}" srcOrd="2" destOrd="0" presId="urn:microsoft.com/office/officeart/2009/3/layout/HorizontalOrganizationChart"/>
    <dgm:cxn modelId="{4B4163E7-CA1D-425D-A029-191EEFD8C225}" type="presParOf" srcId="{D74CF09F-F16C-4FB1-A4CE-29CC0F5BFDD6}" destId="{BABDE57B-D9BB-4E33-BF0F-AC202EB92C4C}" srcOrd="1" destOrd="0" presId="urn:microsoft.com/office/officeart/2009/3/layout/HorizontalOrganizationChart"/>
    <dgm:cxn modelId="{C6D5A50A-BB5A-44FF-8D35-F0F00507207C}" type="presParOf" srcId="{BABDE57B-D9BB-4E33-BF0F-AC202EB92C4C}" destId="{38237B56-DFB0-45ED-8CC6-21FD58E1B9C6}" srcOrd="0" destOrd="0" presId="urn:microsoft.com/office/officeart/2009/3/layout/HorizontalOrganizationChart"/>
    <dgm:cxn modelId="{0033FAD3-618A-4ADA-8E49-75E66DC31E4F}" type="presParOf" srcId="{38237B56-DFB0-45ED-8CC6-21FD58E1B9C6}" destId="{37042B43-1810-48F7-8BB3-9FD663983F7E}" srcOrd="0" destOrd="0" presId="urn:microsoft.com/office/officeart/2009/3/layout/HorizontalOrganizationChart"/>
    <dgm:cxn modelId="{76CC9517-9E2B-452C-8B1B-5CDBF69E4D28}" type="presParOf" srcId="{38237B56-DFB0-45ED-8CC6-21FD58E1B9C6}" destId="{FD237D81-5751-4415-9885-C9EC60292A04}" srcOrd="1" destOrd="0" presId="urn:microsoft.com/office/officeart/2009/3/layout/HorizontalOrganizationChart"/>
    <dgm:cxn modelId="{0F396CD0-EFB1-4CAE-A7E0-63E121D8DB56}" type="presParOf" srcId="{BABDE57B-D9BB-4E33-BF0F-AC202EB92C4C}" destId="{4292A1BC-3D9E-4637-9DA0-BA256BF596C5}" srcOrd="1" destOrd="0" presId="urn:microsoft.com/office/officeart/2009/3/layout/HorizontalOrganizationChart"/>
    <dgm:cxn modelId="{9F33D7B9-0D3A-4200-B35F-E11C5D40D52D}" type="presParOf" srcId="{4292A1BC-3D9E-4637-9DA0-BA256BF596C5}" destId="{A7F979A5-0EE1-4E33-AE8F-E2E8817D5E0C}" srcOrd="0" destOrd="0" presId="urn:microsoft.com/office/officeart/2009/3/layout/HorizontalOrganizationChart"/>
    <dgm:cxn modelId="{94A332B6-FD7B-443A-A0E8-ADE77BCC6099}" type="presParOf" srcId="{4292A1BC-3D9E-4637-9DA0-BA256BF596C5}" destId="{E98000D0-6A31-4FDF-8998-8DE0C42A3310}" srcOrd="1" destOrd="0" presId="urn:microsoft.com/office/officeart/2009/3/layout/HorizontalOrganizationChart"/>
    <dgm:cxn modelId="{43A57E03-18E5-475B-99C1-F97AE9E4ECF1}" type="presParOf" srcId="{E98000D0-6A31-4FDF-8998-8DE0C42A3310}" destId="{BC1D2759-0003-4059-84CD-4DCDAF0421A0}" srcOrd="0" destOrd="0" presId="urn:microsoft.com/office/officeart/2009/3/layout/HorizontalOrganizationChart"/>
    <dgm:cxn modelId="{6C172451-04E2-4E15-810B-2728613C6A33}" type="presParOf" srcId="{BC1D2759-0003-4059-84CD-4DCDAF0421A0}" destId="{8C10B93B-3D2A-40B5-8D10-12945324DE70}" srcOrd="0" destOrd="0" presId="urn:microsoft.com/office/officeart/2009/3/layout/HorizontalOrganizationChart"/>
    <dgm:cxn modelId="{3A2A05F5-18A2-40D3-96D1-1AD5B4747520}" type="presParOf" srcId="{BC1D2759-0003-4059-84CD-4DCDAF0421A0}" destId="{B4DD94D6-29E3-4E1D-B101-204CE6F655D1}" srcOrd="1" destOrd="0" presId="urn:microsoft.com/office/officeart/2009/3/layout/HorizontalOrganizationChart"/>
    <dgm:cxn modelId="{9CA42ECF-070B-4903-B24D-54B5D3CE466E}" type="presParOf" srcId="{E98000D0-6A31-4FDF-8998-8DE0C42A3310}" destId="{B2E7CA77-577A-4C0A-93C7-D253028C3BA9}" srcOrd="1" destOrd="0" presId="urn:microsoft.com/office/officeart/2009/3/layout/HorizontalOrganizationChart"/>
    <dgm:cxn modelId="{B881471E-EAA1-4365-9221-B386F85374BC}" type="presParOf" srcId="{E98000D0-6A31-4FDF-8998-8DE0C42A3310}" destId="{8331D5E2-EAA3-4AE9-A103-4FA5D2402A11}" srcOrd="2" destOrd="0" presId="urn:microsoft.com/office/officeart/2009/3/layout/HorizontalOrganizationChart"/>
    <dgm:cxn modelId="{A4FCBD8C-40DA-4B8D-BC87-D5EE6F23BF5B}" type="presParOf" srcId="{4292A1BC-3D9E-4637-9DA0-BA256BF596C5}" destId="{8FA95FFF-3841-4F46-9B3C-BA8E04C55E88}" srcOrd="2" destOrd="0" presId="urn:microsoft.com/office/officeart/2009/3/layout/HorizontalOrganizationChart"/>
    <dgm:cxn modelId="{527C9B74-0618-42C5-85C2-073AC404B3B6}" type="presParOf" srcId="{4292A1BC-3D9E-4637-9DA0-BA256BF596C5}" destId="{4C1F67ED-5CA9-4D33-AA48-D618771665C0}" srcOrd="3" destOrd="0" presId="urn:microsoft.com/office/officeart/2009/3/layout/HorizontalOrganizationChart"/>
    <dgm:cxn modelId="{C6B01C9F-CDBF-4CF3-A0BC-6C5CEE1D296F}" type="presParOf" srcId="{4C1F67ED-5CA9-4D33-AA48-D618771665C0}" destId="{F51C43AA-88DC-485D-A525-77A58ED8B857}" srcOrd="0" destOrd="0" presId="urn:microsoft.com/office/officeart/2009/3/layout/HorizontalOrganizationChart"/>
    <dgm:cxn modelId="{8242E607-4471-4351-922F-6C2EBB652288}" type="presParOf" srcId="{F51C43AA-88DC-485D-A525-77A58ED8B857}" destId="{052835D7-6BF0-4348-A9D0-73FAFF008292}" srcOrd="0" destOrd="0" presId="urn:microsoft.com/office/officeart/2009/3/layout/HorizontalOrganizationChart"/>
    <dgm:cxn modelId="{E4514FC0-37E9-4D82-B058-976C946FA9DD}" type="presParOf" srcId="{F51C43AA-88DC-485D-A525-77A58ED8B857}" destId="{DB429CE9-314F-420F-A805-9B5BE72BA1C7}" srcOrd="1" destOrd="0" presId="urn:microsoft.com/office/officeart/2009/3/layout/HorizontalOrganizationChart"/>
    <dgm:cxn modelId="{9535651C-F3AE-4EE4-9A6B-CACF4CFE0F62}" type="presParOf" srcId="{4C1F67ED-5CA9-4D33-AA48-D618771665C0}" destId="{807058A3-7CA8-41B9-AD81-6F171A3C1173}" srcOrd="1" destOrd="0" presId="urn:microsoft.com/office/officeart/2009/3/layout/HorizontalOrganizationChart"/>
    <dgm:cxn modelId="{A822EBAF-DF50-4106-8A73-6F625584294F}" type="presParOf" srcId="{807058A3-7CA8-41B9-AD81-6F171A3C1173}" destId="{4FC3991C-DBEF-4436-95AE-825D8E811B67}" srcOrd="0" destOrd="0" presId="urn:microsoft.com/office/officeart/2009/3/layout/HorizontalOrganizationChart"/>
    <dgm:cxn modelId="{8B4956B1-C112-4C7B-A7F4-72F595D03634}" type="presParOf" srcId="{807058A3-7CA8-41B9-AD81-6F171A3C1173}" destId="{9B132425-1A8A-475F-B30C-50F744073F0D}" srcOrd="1" destOrd="0" presId="urn:microsoft.com/office/officeart/2009/3/layout/HorizontalOrganizationChart"/>
    <dgm:cxn modelId="{E0C1CFB7-CE4C-4935-B7F8-05BA3544F748}" type="presParOf" srcId="{9B132425-1A8A-475F-B30C-50F744073F0D}" destId="{BF15AA8A-9F03-41BE-8FEA-8D087A8C9CE7}" srcOrd="0" destOrd="0" presId="urn:microsoft.com/office/officeart/2009/3/layout/HorizontalOrganizationChart"/>
    <dgm:cxn modelId="{1E119435-9989-480D-85EF-683BBF34F653}" type="presParOf" srcId="{BF15AA8A-9F03-41BE-8FEA-8D087A8C9CE7}" destId="{FD7EC267-667E-46EB-BE31-071CD1C95FB4}" srcOrd="0" destOrd="0" presId="urn:microsoft.com/office/officeart/2009/3/layout/HorizontalOrganizationChart"/>
    <dgm:cxn modelId="{F42E5FDA-DAF1-465F-9BB5-A81F7089A17B}" type="presParOf" srcId="{BF15AA8A-9F03-41BE-8FEA-8D087A8C9CE7}" destId="{9BB06310-FFEF-4AC8-9C5B-5505EE6E8EAE}" srcOrd="1" destOrd="0" presId="urn:microsoft.com/office/officeart/2009/3/layout/HorizontalOrganizationChart"/>
    <dgm:cxn modelId="{BBEB0AF4-0BE2-4C83-A0F8-48114EEEBC14}" type="presParOf" srcId="{9B132425-1A8A-475F-B30C-50F744073F0D}" destId="{36FB9C1E-379D-40B1-A57B-58A01D3E6BCB}" srcOrd="1" destOrd="0" presId="urn:microsoft.com/office/officeart/2009/3/layout/HorizontalOrganizationChart"/>
    <dgm:cxn modelId="{701BAB76-F12E-4E43-B955-35FF3081CF75}" type="presParOf" srcId="{9B132425-1A8A-475F-B30C-50F744073F0D}" destId="{C5312AAD-48A0-426C-A044-E677EF7367D7}" srcOrd="2" destOrd="0" presId="urn:microsoft.com/office/officeart/2009/3/layout/HorizontalOrganizationChart"/>
    <dgm:cxn modelId="{ED094442-A1C4-4AEF-A9AD-59B37F7DCF4B}" type="presParOf" srcId="{807058A3-7CA8-41B9-AD81-6F171A3C1173}" destId="{683C92B5-C2D7-4DBE-8D17-E0BEBDEE2E0C}" srcOrd="2" destOrd="0" presId="urn:microsoft.com/office/officeart/2009/3/layout/HorizontalOrganizationChart"/>
    <dgm:cxn modelId="{F24FE873-FE09-45C4-97F2-8F24FD726E5D}" type="presParOf" srcId="{807058A3-7CA8-41B9-AD81-6F171A3C1173}" destId="{4A8734F4-E590-44CA-B9E6-DA09D0EDC4F1}" srcOrd="3" destOrd="0" presId="urn:microsoft.com/office/officeart/2009/3/layout/HorizontalOrganizationChart"/>
    <dgm:cxn modelId="{5076BB87-8DF1-41FE-BFF8-0023048FE599}" type="presParOf" srcId="{4A8734F4-E590-44CA-B9E6-DA09D0EDC4F1}" destId="{14C9805A-C12E-486B-B019-EA60A7CD99AD}" srcOrd="0" destOrd="0" presId="urn:microsoft.com/office/officeart/2009/3/layout/HorizontalOrganizationChart"/>
    <dgm:cxn modelId="{709CA959-DC72-4264-8573-A74C5533CA0C}" type="presParOf" srcId="{14C9805A-C12E-486B-B019-EA60A7CD99AD}" destId="{06FE6B15-0941-4B44-BDE0-0A9124C27CC2}" srcOrd="0" destOrd="0" presId="urn:microsoft.com/office/officeart/2009/3/layout/HorizontalOrganizationChart"/>
    <dgm:cxn modelId="{80CE13C3-4102-4746-BB8A-D5C91CB3A03D}" type="presParOf" srcId="{14C9805A-C12E-486B-B019-EA60A7CD99AD}" destId="{D000A175-8B47-4C9D-8E9D-3AE488C4F6F8}" srcOrd="1" destOrd="0" presId="urn:microsoft.com/office/officeart/2009/3/layout/HorizontalOrganizationChart"/>
    <dgm:cxn modelId="{CAF1BA5F-5C2C-45A4-A082-2747D410D92C}" type="presParOf" srcId="{4A8734F4-E590-44CA-B9E6-DA09D0EDC4F1}" destId="{292FFDF7-B399-4C86-BB8B-3F2A2C28777E}" srcOrd="1" destOrd="0" presId="urn:microsoft.com/office/officeart/2009/3/layout/HorizontalOrganizationChart"/>
    <dgm:cxn modelId="{75B90D27-1760-4D90-934E-E557051ABDC1}" type="presParOf" srcId="{4A8734F4-E590-44CA-B9E6-DA09D0EDC4F1}" destId="{74C510D2-70D0-43D7-A951-0CA2CE669EBB}" srcOrd="2" destOrd="0" presId="urn:microsoft.com/office/officeart/2009/3/layout/HorizontalOrganizationChart"/>
    <dgm:cxn modelId="{8A2C1D2E-9A39-4E1F-8821-1B3E21450148}" type="presParOf" srcId="{807058A3-7CA8-41B9-AD81-6F171A3C1173}" destId="{3D949F15-7DF4-4F3A-87D2-D553488D61B5}" srcOrd="4" destOrd="0" presId="urn:microsoft.com/office/officeart/2009/3/layout/HorizontalOrganizationChart"/>
    <dgm:cxn modelId="{7BBAFE74-D380-490A-96CE-379777A57516}" type="presParOf" srcId="{807058A3-7CA8-41B9-AD81-6F171A3C1173}" destId="{734DA7F9-5D75-43A7-9D06-A5162277986A}" srcOrd="5" destOrd="0" presId="urn:microsoft.com/office/officeart/2009/3/layout/HorizontalOrganizationChart"/>
    <dgm:cxn modelId="{1DFC175B-14C6-4A03-B80E-69878BFA6AC3}" type="presParOf" srcId="{734DA7F9-5D75-43A7-9D06-A5162277986A}" destId="{4AEBAD4E-FF92-4DC9-9471-473C04D8BB3C}" srcOrd="0" destOrd="0" presId="urn:microsoft.com/office/officeart/2009/3/layout/HorizontalOrganizationChart"/>
    <dgm:cxn modelId="{6A52D864-C470-4B90-9A3B-5F547687BCD7}" type="presParOf" srcId="{4AEBAD4E-FF92-4DC9-9471-473C04D8BB3C}" destId="{208B341A-E255-47C0-A4C2-0AE2552D1687}" srcOrd="0" destOrd="0" presId="urn:microsoft.com/office/officeart/2009/3/layout/HorizontalOrganizationChart"/>
    <dgm:cxn modelId="{AC02A387-0DC9-4CBE-964E-EBE6641569A0}" type="presParOf" srcId="{4AEBAD4E-FF92-4DC9-9471-473C04D8BB3C}" destId="{1A4C1463-B8EC-4B28-ABC0-5889EA00A469}" srcOrd="1" destOrd="0" presId="urn:microsoft.com/office/officeart/2009/3/layout/HorizontalOrganizationChart"/>
    <dgm:cxn modelId="{FE18AE05-F133-4999-88C4-2FEC5D0592F8}" type="presParOf" srcId="{734DA7F9-5D75-43A7-9D06-A5162277986A}" destId="{1F87893E-7586-4F26-9BA1-D7158AD4CBFC}" srcOrd="1" destOrd="0" presId="urn:microsoft.com/office/officeart/2009/3/layout/HorizontalOrganizationChart"/>
    <dgm:cxn modelId="{5F6202B2-8DAA-44FA-86D0-5CF92D308AB8}" type="presParOf" srcId="{734DA7F9-5D75-43A7-9D06-A5162277986A}" destId="{43D88AF1-18E8-4501-9947-95CFA0E94B50}" srcOrd="2" destOrd="0" presId="urn:microsoft.com/office/officeart/2009/3/layout/HorizontalOrganizationChart"/>
    <dgm:cxn modelId="{ADB7F35B-C76D-4DDC-919E-A8B5EF65CA8D}" type="presParOf" srcId="{4C1F67ED-5CA9-4D33-AA48-D618771665C0}" destId="{0FA02393-E481-462F-95A9-4F4072E90D59}" srcOrd="2" destOrd="0" presId="urn:microsoft.com/office/officeart/2009/3/layout/HorizontalOrganizationChart"/>
    <dgm:cxn modelId="{925C87CE-01F8-4F42-9283-672867266FC9}" type="presParOf" srcId="{BABDE57B-D9BB-4E33-BF0F-AC202EB92C4C}" destId="{BE660F53-DA57-4A7F-B824-B8C0391DF56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1AAD70-A262-412E-9648-6E564AB993B5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F95FBE-A918-4897-B1FE-D6654B7529DF}">
      <dgm:prSet/>
      <dgm:spPr/>
      <dgm:t>
        <a:bodyPr/>
        <a:lstStyle/>
        <a:p>
          <a:r>
            <a:rPr lang="es-ES" dirty="0"/>
            <a:t>Se alude a </a:t>
          </a:r>
          <a:r>
            <a:rPr lang="es-ES" b="1" u="sng" dirty="0"/>
            <a:t>conciliación familiar en general</a:t>
          </a:r>
        </a:p>
      </dgm:t>
    </dgm:pt>
    <dgm:pt modelId="{DDA617F0-FE19-4CFE-AA8D-DA36303DC9D7}" type="parTrans" cxnId="{B5A8413B-540E-4455-90DA-E3E6288FC68F}">
      <dgm:prSet/>
      <dgm:spPr/>
      <dgm:t>
        <a:bodyPr/>
        <a:lstStyle/>
        <a:p>
          <a:endParaRPr lang="es-ES"/>
        </a:p>
      </dgm:t>
    </dgm:pt>
    <dgm:pt modelId="{2FB2338F-1FFD-470B-92E0-70B3BD78D2E0}" type="sibTrans" cxnId="{B5A8413B-540E-4455-90DA-E3E6288FC68F}">
      <dgm:prSet/>
      <dgm:spPr/>
      <dgm:t>
        <a:bodyPr/>
        <a:lstStyle/>
        <a:p>
          <a:endParaRPr lang="es-ES"/>
        </a:p>
      </dgm:t>
    </dgm:pt>
    <dgm:pt modelId="{855882DE-9172-428B-A0F4-4C38726368E7}">
      <dgm:prSet/>
      <dgm:spPr/>
      <dgm:t>
        <a:bodyPr/>
        <a:lstStyle/>
        <a:p>
          <a:r>
            <a:rPr lang="es-ES" dirty="0"/>
            <a:t>En el siguiente párrafo se refiere a que </a:t>
          </a:r>
          <a:r>
            <a:rPr lang="es-ES" b="1" u="sng" dirty="0"/>
            <a:t>“en el caso hijos o hijas”, </a:t>
          </a:r>
          <a:r>
            <a:rPr lang="es-ES" dirty="0"/>
            <a:t>se extenderá hasta que tengan 12 años</a:t>
          </a:r>
        </a:p>
      </dgm:t>
    </dgm:pt>
    <dgm:pt modelId="{A666C6AA-4E49-463B-99A1-5FEFC6DEBCB7}" type="parTrans" cxnId="{06F678BF-364B-47BA-98F2-C5109663AFEE}">
      <dgm:prSet/>
      <dgm:spPr/>
      <dgm:t>
        <a:bodyPr/>
        <a:lstStyle/>
        <a:p>
          <a:endParaRPr lang="es-ES"/>
        </a:p>
      </dgm:t>
    </dgm:pt>
    <dgm:pt modelId="{B32F5E23-87F0-4D80-BB6A-A8781E812A7C}" type="sibTrans" cxnId="{06F678BF-364B-47BA-98F2-C5109663AFEE}">
      <dgm:prSet/>
      <dgm:spPr/>
      <dgm:t>
        <a:bodyPr/>
        <a:lstStyle/>
        <a:p>
          <a:endParaRPr lang="es-ES"/>
        </a:p>
      </dgm:t>
    </dgm:pt>
    <dgm:pt modelId="{0B3F0CB3-702D-4472-B986-42540795B1C2}">
      <dgm:prSet/>
      <dgm:spPr/>
      <dgm:t>
        <a:bodyPr/>
        <a:lstStyle/>
        <a:p>
          <a:r>
            <a:rPr lang="es-ES" dirty="0"/>
            <a:t>Posibilidad de extender el derecho al </a:t>
          </a:r>
          <a:r>
            <a:rPr lang="es-ES" b="1" u="sng" dirty="0"/>
            <a:t>cuidado de cualesquiera familiares</a:t>
          </a:r>
          <a:r>
            <a:rPr lang="es-ES" dirty="0"/>
            <a:t>, sin los límites del 37.6 ET</a:t>
          </a:r>
        </a:p>
      </dgm:t>
    </dgm:pt>
    <dgm:pt modelId="{C4FF9AD9-C2E7-44D9-9DD8-07CD8F7B86A0}" type="parTrans" cxnId="{0312EE0B-2500-43EC-8007-A3FA6548BAD2}">
      <dgm:prSet/>
      <dgm:spPr/>
      <dgm:t>
        <a:bodyPr/>
        <a:lstStyle/>
        <a:p>
          <a:endParaRPr lang="es-ES"/>
        </a:p>
      </dgm:t>
    </dgm:pt>
    <dgm:pt modelId="{3663F9D4-ADCD-44BE-AD5F-27323036DFD6}" type="sibTrans" cxnId="{0312EE0B-2500-43EC-8007-A3FA6548BAD2}">
      <dgm:prSet/>
      <dgm:spPr/>
      <dgm:t>
        <a:bodyPr/>
        <a:lstStyle/>
        <a:p>
          <a:endParaRPr lang="es-ES"/>
        </a:p>
      </dgm:t>
    </dgm:pt>
    <dgm:pt modelId="{6345B558-2C73-4EC4-ABCD-03609332D7D4}" type="pres">
      <dgm:prSet presAssocID="{491AAD70-A262-412E-9648-6E564AB993B5}" presName="CompostProcess" presStyleCnt="0">
        <dgm:presLayoutVars>
          <dgm:dir/>
          <dgm:resizeHandles val="exact"/>
        </dgm:presLayoutVars>
      </dgm:prSet>
      <dgm:spPr/>
    </dgm:pt>
    <dgm:pt modelId="{3BF651A5-AD5A-457F-BFCB-ACB243E9DB2E}" type="pres">
      <dgm:prSet presAssocID="{491AAD70-A262-412E-9648-6E564AB993B5}" presName="arrow" presStyleLbl="bgShp" presStyleIdx="0" presStyleCnt="1"/>
      <dgm:spPr/>
    </dgm:pt>
    <dgm:pt modelId="{B91AEC2D-1D28-468F-B22F-BCA3369D9467}" type="pres">
      <dgm:prSet presAssocID="{491AAD70-A262-412E-9648-6E564AB993B5}" presName="linearProcess" presStyleCnt="0"/>
      <dgm:spPr/>
    </dgm:pt>
    <dgm:pt modelId="{8E7938CC-1962-402A-8E82-81A98B76F26E}" type="pres">
      <dgm:prSet presAssocID="{EBF95FBE-A918-4897-B1FE-D6654B7529DF}" presName="textNode" presStyleLbl="node1" presStyleIdx="0" presStyleCnt="3">
        <dgm:presLayoutVars>
          <dgm:bulletEnabled val="1"/>
        </dgm:presLayoutVars>
      </dgm:prSet>
      <dgm:spPr/>
    </dgm:pt>
    <dgm:pt modelId="{1702A2A4-766B-4744-810F-D80318CB9EE4}" type="pres">
      <dgm:prSet presAssocID="{2FB2338F-1FFD-470B-92E0-70B3BD78D2E0}" presName="sibTrans" presStyleCnt="0"/>
      <dgm:spPr/>
    </dgm:pt>
    <dgm:pt modelId="{A4BABAD0-E720-477F-8C14-749828FE2F07}" type="pres">
      <dgm:prSet presAssocID="{855882DE-9172-428B-A0F4-4C38726368E7}" presName="textNode" presStyleLbl="node1" presStyleIdx="1" presStyleCnt="3">
        <dgm:presLayoutVars>
          <dgm:bulletEnabled val="1"/>
        </dgm:presLayoutVars>
      </dgm:prSet>
      <dgm:spPr/>
    </dgm:pt>
    <dgm:pt modelId="{D1585EE6-8EBF-4A29-BD54-EB98BF4A2C8B}" type="pres">
      <dgm:prSet presAssocID="{B32F5E23-87F0-4D80-BB6A-A8781E812A7C}" presName="sibTrans" presStyleCnt="0"/>
      <dgm:spPr/>
    </dgm:pt>
    <dgm:pt modelId="{20DD3176-9C1D-450F-949D-5221499956D3}" type="pres">
      <dgm:prSet presAssocID="{0B3F0CB3-702D-4472-B986-42540795B1C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2AA080B-4EB8-4D47-9CE1-BA736E795E2F}" type="presOf" srcId="{491AAD70-A262-412E-9648-6E564AB993B5}" destId="{6345B558-2C73-4EC4-ABCD-03609332D7D4}" srcOrd="0" destOrd="0" presId="urn:microsoft.com/office/officeart/2005/8/layout/hProcess9"/>
    <dgm:cxn modelId="{0312EE0B-2500-43EC-8007-A3FA6548BAD2}" srcId="{491AAD70-A262-412E-9648-6E564AB993B5}" destId="{0B3F0CB3-702D-4472-B986-42540795B1C2}" srcOrd="2" destOrd="0" parTransId="{C4FF9AD9-C2E7-44D9-9DD8-07CD8F7B86A0}" sibTransId="{3663F9D4-ADCD-44BE-AD5F-27323036DFD6}"/>
    <dgm:cxn modelId="{80FB1818-DDB8-4432-A796-42D51EB365DA}" type="presOf" srcId="{0B3F0CB3-702D-4472-B986-42540795B1C2}" destId="{20DD3176-9C1D-450F-949D-5221499956D3}" srcOrd="0" destOrd="0" presId="urn:microsoft.com/office/officeart/2005/8/layout/hProcess9"/>
    <dgm:cxn modelId="{8F5B311C-368F-4CED-BB5A-720A6B890FE3}" type="presOf" srcId="{EBF95FBE-A918-4897-B1FE-D6654B7529DF}" destId="{8E7938CC-1962-402A-8E82-81A98B76F26E}" srcOrd="0" destOrd="0" presId="urn:microsoft.com/office/officeart/2005/8/layout/hProcess9"/>
    <dgm:cxn modelId="{B5A8413B-540E-4455-90DA-E3E6288FC68F}" srcId="{491AAD70-A262-412E-9648-6E564AB993B5}" destId="{EBF95FBE-A918-4897-B1FE-D6654B7529DF}" srcOrd="0" destOrd="0" parTransId="{DDA617F0-FE19-4CFE-AA8D-DA36303DC9D7}" sibTransId="{2FB2338F-1FFD-470B-92E0-70B3BD78D2E0}"/>
    <dgm:cxn modelId="{0123E492-45BB-40DF-8986-1DD5C4A76E30}" type="presOf" srcId="{855882DE-9172-428B-A0F4-4C38726368E7}" destId="{A4BABAD0-E720-477F-8C14-749828FE2F07}" srcOrd="0" destOrd="0" presId="urn:microsoft.com/office/officeart/2005/8/layout/hProcess9"/>
    <dgm:cxn modelId="{06F678BF-364B-47BA-98F2-C5109663AFEE}" srcId="{491AAD70-A262-412E-9648-6E564AB993B5}" destId="{855882DE-9172-428B-A0F4-4C38726368E7}" srcOrd="1" destOrd="0" parTransId="{A666C6AA-4E49-463B-99A1-5FEFC6DEBCB7}" sibTransId="{B32F5E23-87F0-4D80-BB6A-A8781E812A7C}"/>
    <dgm:cxn modelId="{98873A4D-E3D7-4CAE-ABD0-71A4F5216153}" type="presParOf" srcId="{6345B558-2C73-4EC4-ABCD-03609332D7D4}" destId="{3BF651A5-AD5A-457F-BFCB-ACB243E9DB2E}" srcOrd="0" destOrd="0" presId="urn:microsoft.com/office/officeart/2005/8/layout/hProcess9"/>
    <dgm:cxn modelId="{E6AFCEF2-12EE-4288-8CAE-6675D156EF55}" type="presParOf" srcId="{6345B558-2C73-4EC4-ABCD-03609332D7D4}" destId="{B91AEC2D-1D28-468F-B22F-BCA3369D9467}" srcOrd="1" destOrd="0" presId="urn:microsoft.com/office/officeart/2005/8/layout/hProcess9"/>
    <dgm:cxn modelId="{2C5AC764-9367-4F26-A5FD-FFD085C0C0AF}" type="presParOf" srcId="{B91AEC2D-1D28-468F-B22F-BCA3369D9467}" destId="{8E7938CC-1962-402A-8E82-81A98B76F26E}" srcOrd="0" destOrd="0" presId="urn:microsoft.com/office/officeart/2005/8/layout/hProcess9"/>
    <dgm:cxn modelId="{794881EC-3FAA-46A7-B601-A487C842FF74}" type="presParOf" srcId="{B91AEC2D-1D28-468F-B22F-BCA3369D9467}" destId="{1702A2A4-766B-4744-810F-D80318CB9EE4}" srcOrd="1" destOrd="0" presId="urn:microsoft.com/office/officeart/2005/8/layout/hProcess9"/>
    <dgm:cxn modelId="{3CB968D9-742B-4362-975E-59BEE3A5D2A6}" type="presParOf" srcId="{B91AEC2D-1D28-468F-B22F-BCA3369D9467}" destId="{A4BABAD0-E720-477F-8C14-749828FE2F07}" srcOrd="2" destOrd="0" presId="urn:microsoft.com/office/officeart/2005/8/layout/hProcess9"/>
    <dgm:cxn modelId="{2FD0236E-F9FB-4A08-B6D8-FDD251249459}" type="presParOf" srcId="{B91AEC2D-1D28-468F-B22F-BCA3369D9467}" destId="{D1585EE6-8EBF-4A29-BD54-EB98BF4A2C8B}" srcOrd="3" destOrd="0" presId="urn:microsoft.com/office/officeart/2005/8/layout/hProcess9"/>
    <dgm:cxn modelId="{F52AC4C1-F32C-40B1-BA1B-4FBF618BEE59}" type="presParOf" srcId="{B91AEC2D-1D28-468F-B22F-BCA3369D9467}" destId="{20DD3176-9C1D-450F-949D-5221499956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5EB104C-B438-4F79-936C-866199C48E5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94DA41-EACB-406D-B51A-6CBF67B8234D}">
      <dgm:prSet/>
      <dgm:spPr/>
      <dgm:t>
        <a:bodyPr/>
        <a:lstStyle/>
        <a:p>
          <a:r>
            <a:rPr lang="es-ES" dirty="0"/>
            <a:t>Derecho al retorno a la jornada y horario anterior, o forma de prestación</a:t>
          </a:r>
        </a:p>
      </dgm:t>
    </dgm:pt>
    <dgm:pt modelId="{2B1CFE78-08A6-4ABF-AB4E-8099A4DA8143}" type="parTrans" cxnId="{AFEE8604-CB3D-4BA7-B926-113AC8C10F35}">
      <dgm:prSet/>
      <dgm:spPr/>
      <dgm:t>
        <a:bodyPr/>
        <a:lstStyle/>
        <a:p>
          <a:endParaRPr lang="es-ES"/>
        </a:p>
      </dgm:t>
    </dgm:pt>
    <dgm:pt modelId="{12477B81-D7BF-43B4-A063-34DD5399A105}" type="sibTrans" cxnId="{AFEE8604-CB3D-4BA7-B926-113AC8C10F35}">
      <dgm:prSet/>
      <dgm:spPr/>
      <dgm:t>
        <a:bodyPr/>
        <a:lstStyle/>
        <a:p>
          <a:endParaRPr lang="es-ES"/>
        </a:p>
      </dgm:t>
    </dgm:pt>
    <dgm:pt modelId="{42AFA736-9421-4C26-BB03-742168A754F1}">
      <dgm:prSet/>
      <dgm:spPr/>
      <dgm:t>
        <a:bodyPr/>
        <a:lstStyle/>
        <a:p>
          <a:r>
            <a:rPr lang="es-ES" dirty="0"/>
            <a:t>Si cambian las circunstancias personales o familiares</a:t>
          </a:r>
        </a:p>
      </dgm:t>
    </dgm:pt>
    <dgm:pt modelId="{97A94C2B-3BE9-4FA0-ADB1-A71862F9BB70}" type="parTrans" cxnId="{0CB9417C-E4D8-4297-9DF4-3ABE948F6ACA}">
      <dgm:prSet/>
      <dgm:spPr/>
      <dgm:t>
        <a:bodyPr/>
        <a:lstStyle/>
        <a:p>
          <a:endParaRPr lang="es-ES"/>
        </a:p>
      </dgm:t>
    </dgm:pt>
    <dgm:pt modelId="{83458A9E-4C0B-4A94-B3BE-FA0BC6E43AEC}" type="sibTrans" cxnId="{0CB9417C-E4D8-4297-9DF4-3ABE948F6ACA}">
      <dgm:prSet/>
      <dgm:spPr/>
      <dgm:t>
        <a:bodyPr/>
        <a:lstStyle/>
        <a:p>
          <a:endParaRPr lang="es-ES"/>
        </a:p>
      </dgm:t>
    </dgm:pt>
    <dgm:pt modelId="{CBEB8F46-D277-417C-8ED4-3C038D272676}" type="pres">
      <dgm:prSet presAssocID="{15EB104C-B438-4F79-936C-866199C48E5A}" presName="Name0" presStyleCnt="0">
        <dgm:presLayoutVars>
          <dgm:dir/>
          <dgm:resizeHandles val="exact"/>
        </dgm:presLayoutVars>
      </dgm:prSet>
      <dgm:spPr/>
    </dgm:pt>
    <dgm:pt modelId="{53A5FB21-0D9B-4B39-84C9-10E8A508425E}" type="pres">
      <dgm:prSet presAssocID="{15EB104C-B438-4F79-936C-866199C48E5A}" presName="arrow" presStyleLbl="bgShp" presStyleIdx="0" presStyleCnt="1"/>
      <dgm:spPr/>
    </dgm:pt>
    <dgm:pt modelId="{E7821074-AA41-436F-A058-102BAC9F7E0E}" type="pres">
      <dgm:prSet presAssocID="{15EB104C-B438-4F79-936C-866199C48E5A}" presName="points" presStyleCnt="0"/>
      <dgm:spPr/>
    </dgm:pt>
    <dgm:pt modelId="{FC967557-45F8-42DE-A536-A30FD23CD77E}" type="pres">
      <dgm:prSet presAssocID="{E994DA41-EACB-406D-B51A-6CBF67B8234D}" presName="compositeA" presStyleCnt="0"/>
      <dgm:spPr/>
    </dgm:pt>
    <dgm:pt modelId="{1C431DBB-D959-4BEB-B6B6-4AC399C6523E}" type="pres">
      <dgm:prSet presAssocID="{E994DA41-EACB-406D-B51A-6CBF67B8234D}" presName="textA" presStyleLbl="revTx" presStyleIdx="0" presStyleCnt="2">
        <dgm:presLayoutVars>
          <dgm:bulletEnabled val="1"/>
        </dgm:presLayoutVars>
      </dgm:prSet>
      <dgm:spPr/>
    </dgm:pt>
    <dgm:pt modelId="{359894F0-CF45-4B52-B9FB-1C7A5618AADE}" type="pres">
      <dgm:prSet presAssocID="{E994DA41-EACB-406D-B51A-6CBF67B8234D}" presName="circleA" presStyleLbl="node1" presStyleIdx="0" presStyleCnt="2"/>
      <dgm:spPr/>
    </dgm:pt>
    <dgm:pt modelId="{30F7A82F-08D9-49CF-87A1-AE3A5476BE3B}" type="pres">
      <dgm:prSet presAssocID="{E994DA41-EACB-406D-B51A-6CBF67B8234D}" presName="spaceA" presStyleCnt="0"/>
      <dgm:spPr/>
    </dgm:pt>
    <dgm:pt modelId="{3BFC8361-5AE9-4FD2-884C-D5F7CD355F2B}" type="pres">
      <dgm:prSet presAssocID="{12477B81-D7BF-43B4-A063-34DD5399A105}" presName="space" presStyleCnt="0"/>
      <dgm:spPr/>
    </dgm:pt>
    <dgm:pt modelId="{9C52BD8F-DFC3-4CA8-B2C3-182D9FA1C0C0}" type="pres">
      <dgm:prSet presAssocID="{42AFA736-9421-4C26-BB03-742168A754F1}" presName="compositeB" presStyleCnt="0"/>
      <dgm:spPr/>
    </dgm:pt>
    <dgm:pt modelId="{424BB106-556A-49BA-8561-DF0A1FA46C15}" type="pres">
      <dgm:prSet presAssocID="{42AFA736-9421-4C26-BB03-742168A754F1}" presName="textB" presStyleLbl="revTx" presStyleIdx="1" presStyleCnt="2">
        <dgm:presLayoutVars>
          <dgm:bulletEnabled val="1"/>
        </dgm:presLayoutVars>
      </dgm:prSet>
      <dgm:spPr/>
    </dgm:pt>
    <dgm:pt modelId="{22AB206E-3570-405C-858C-71B710CDF75B}" type="pres">
      <dgm:prSet presAssocID="{42AFA736-9421-4C26-BB03-742168A754F1}" presName="circleB" presStyleLbl="node1" presStyleIdx="1" presStyleCnt="2"/>
      <dgm:spPr/>
    </dgm:pt>
    <dgm:pt modelId="{64643488-F733-411B-BBF4-4CE7137ED297}" type="pres">
      <dgm:prSet presAssocID="{42AFA736-9421-4C26-BB03-742168A754F1}" presName="spaceB" presStyleCnt="0"/>
      <dgm:spPr/>
    </dgm:pt>
  </dgm:ptLst>
  <dgm:cxnLst>
    <dgm:cxn modelId="{AFEE8604-CB3D-4BA7-B926-113AC8C10F35}" srcId="{15EB104C-B438-4F79-936C-866199C48E5A}" destId="{E994DA41-EACB-406D-B51A-6CBF67B8234D}" srcOrd="0" destOrd="0" parTransId="{2B1CFE78-08A6-4ABF-AB4E-8099A4DA8143}" sibTransId="{12477B81-D7BF-43B4-A063-34DD5399A105}"/>
    <dgm:cxn modelId="{D5A4A410-5C21-412D-9702-2D02CE8645E2}" type="presOf" srcId="{15EB104C-B438-4F79-936C-866199C48E5A}" destId="{CBEB8F46-D277-417C-8ED4-3C038D272676}" srcOrd="0" destOrd="0" presId="urn:microsoft.com/office/officeart/2005/8/layout/hProcess11"/>
    <dgm:cxn modelId="{6758925C-EA77-4AF7-ACDF-3035C74B86E6}" type="presOf" srcId="{42AFA736-9421-4C26-BB03-742168A754F1}" destId="{424BB106-556A-49BA-8561-DF0A1FA46C15}" srcOrd="0" destOrd="0" presId="urn:microsoft.com/office/officeart/2005/8/layout/hProcess11"/>
    <dgm:cxn modelId="{0CB9417C-E4D8-4297-9DF4-3ABE948F6ACA}" srcId="{15EB104C-B438-4F79-936C-866199C48E5A}" destId="{42AFA736-9421-4C26-BB03-742168A754F1}" srcOrd="1" destOrd="0" parTransId="{97A94C2B-3BE9-4FA0-ADB1-A71862F9BB70}" sibTransId="{83458A9E-4C0B-4A94-B3BE-FA0BC6E43AEC}"/>
    <dgm:cxn modelId="{4606618C-66C5-4246-B817-9E04881A8C32}" type="presOf" srcId="{E994DA41-EACB-406D-B51A-6CBF67B8234D}" destId="{1C431DBB-D959-4BEB-B6B6-4AC399C6523E}" srcOrd="0" destOrd="0" presId="urn:microsoft.com/office/officeart/2005/8/layout/hProcess11"/>
    <dgm:cxn modelId="{37667850-30DA-4B38-9E57-BBFDF305B5F6}" type="presParOf" srcId="{CBEB8F46-D277-417C-8ED4-3C038D272676}" destId="{53A5FB21-0D9B-4B39-84C9-10E8A508425E}" srcOrd="0" destOrd="0" presId="urn:microsoft.com/office/officeart/2005/8/layout/hProcess11"/>
    <dgm:cxn modelId="{A4E6FEE4-B0B9-4982-A374-B7BFE49E33F4}" type="presParOf" srcId="{CBEB8F46-D277-417C-8ED4-3C038D272676}" destId="{E7821074-AA41-436F-A058-102BAC9F7E0E}" srcOrd="1" destOrd="0" presId="urn:microsoft.com/office/officeart/2005/8/layout/hProcess11"/>
    <dgm:cxn modelId="{E1653204-E002-432A-88F7-2D61B2DCF44A}" type="presParOf" srcId="{E7821074-AA41-436F-A058-102BAC9F7E0E}" destId="{FC967557-45F8-42DE-A536-A30FD23CD77E}" srcOrd="0" destOrd="0" presId="urn:microsoft.com/office/officeart/2005/8/layout/hProcess11"/>
    <dgm:cxn modelId="{8A189FED-CCAC-4D20-A6BC-A418C9301DA2}" type="presParOf" srcId="{FC967557-45F8-42DE-A536-A30FD23CD77E}" destId="{1C431DBB-D959-4BEB-B6B6-4AC399C6523E}" srcOrd="0" destOrd="0" presId="urn:microsoft.com/office/officeart/2005/8/layout/hProcess11"/>
    <dgm:cxn modelId="{2CB87575-9322-4FC5-B685-81A2F50F0184}" type="presParOf" srcId="{FC967557-45F8-42DE-A536-A30FD23CD77E}" destId="{359894F0-CF45-4B52-B9FB-1C7A5618AADE}" srcOrd="1" destOrd="0" presId="urn:microsoft.com/office/officeart/2005/8/layout/hProcess11"/>
    <dgm:cxn modelId="{AF86226A-7CE7-464B-9D87-2C3A2940E271}" type="presParOf" srcId="{FC967557-45F8-42DE-A536-A30FD23CD77E}" destId="{30F7A82F-08D9-49CF-87A1-AE3A5476BE3B}" srcOrd="2" destOrd="0" presId="urn:microsoft.com/office/officeart/2005/8/layout/hProcess11"/>
    <dgm:cxn modelId="{F5A23EAF-2EAC-4D12-9AE9-4A669D03B1ED}" type="presParOf" srcId="{E7821074-AA41-436F-A058-102BAC9F7E0E}" destId="{3BFC8361-5AE9-4FD2-884C-D5F7CD355F2B}" srcOrd="1" destOrd="0" presId="urn:microsoft.com/office/officeart/2005/8/layout/hProcess11"/>
    <dgm:cxn modelId="{0828B27E-710D-4E25-BF38-699B1179F47D}" type="presParOf" srcId="{E7821074-AA41-436F-A058-102BAC9F7E0E}" destId="{9C52BD8F-DFC3-4CA8-B2C3-182D9FA1C0C0}" srcOrd="2" destOrd="0" presId="urn:microsoft.com/office/officeart/2005/8/layout/hProcess11"/>
    <dgm:cxn modelId="{31249DF3-EDE5-45E5-B37F-4915A2C4E497}" type="presParOf" srcId="{9C52BD8F-DFC3-4CA8-B2C3-182D9FA1C0C0}" destId="{424BB106-556A-49BA-8561-DF0A1FA46C15}" srcOrd="0" destOrd="0" presId="urn:microsoft.com/office/officeart/2005/8/layout/hProcess11"/>
    <dgm:cxn modelId="{31CE745D-CD58-4FE5-B7E9-B6EBA5033016}" type="presParOf" srcId="{9C52BD8F-DFC3-4CA8-B2C3-182D9FA1C0C0}" destId="{22AB206E-3570-405C-858C-71B710CDF75B}" srcOrd="1" destOrd="0" presId="urn:microsoft.com/office/officeart/2005/8/layout/hProcess11"/>
    <dgm:cxn modelId="{C41F3EB6-3210-4A98-A3B6-7D5AD856DBD5}" type="presParOf" srcId="{9C52BD8F-DFC3-4CA8-B2C3-182D9FA1C0C0}" destId="{64643488-F733-411B-BBF4-4CE7137ED2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007690-DF0E-420E-B1AD-38405992815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E4B6521-78D0-4829-B3EE-228AB0652AEB}">
      <dgm:prSet/>
      <dgm:spPr/>
      <dgm:t>
        <a:bodyPr/>
        <a:lstStyle/>
        <a:p>
          <a:r>
            <a:rPr lang="es-ES" dirty="0"/>
            <a:t>La aplicación judicial del precepto</a:t>
          </a:r>
        </a:p>
      </dgm:t>
    </dgm:pt>
    <dgm:pt modelId="{F241AA2E-5A31-46F5-82A5-0361B4332178}" type="parTrans" cxnId="{B673A347-80F2-48A8-96E7-554176D47B31}">
      <dgm:prSet/>
      <dgm:spPr/>
      <dgm:t>
        <a:bodyPr/>
        <a:lstStyle/>
        <a:p>
          <a:endParaRPr lang="es-ES"/>
        </a:p>
      </dgm:t>
    </dgm:pt>
    <dgm:pt modelId="{BBFDA1D9-8ED6-4544-89B7-4B765ABD397F}" type="sibTrans" cxnId="{B673A347-80F2-48A8-96E7-554176D47B31}">
      <dgm:prSet/>
      <dgm:spPr/>
      <dgm:t>
        <a:bodyPr/>
        <a:lstStyle/>
        <a:p>
          <a:endParaRPr lang="es-ES"/>
        </a:p>
      </dgm:t>
    </dgm:pt>
    <dgm:pt modelId="{10509DE1-FE15-4DFE-B8A8-7674F915E8E8}" type="pres">
      <dgm:prSet presAssocID="{C2007690-DF0E-420E-B1AD-38405992815C}" presName="arrowDiagram" presStyleCnt="0">
        <dgm:presLayoutVars>
          <dgm:chMax val="5"/>
          <dgm:dir/>
          <dgm:resizeHandles val="exact"/>
        </dgm:presLayoutVars>
      </dgm:prSet>
      <dgm:spPr/>
    </dgm:pt>
    <dgm:pt modelId="{B717502E-2EA5-4C86-85E6-1F47253CF4C1}" type="pres">
      <dgm:prSet presAssocID="{C2007690-DF0E-420E-B1AD-38405992815C}" presName="arrow" presStyleLbl="bgShp" presStyleIdx="0" presStyleCnt="1"/>
      <dgm:spPr/>
    </dgm:pt>
    <dgm:pt modelId="{CFDCC23B-9DE2-4808-9734-88441A7DAEFD}" type="pres">
      <dgm:prSet presAssocID="{C2007690-DF0E-420E-B1AD-38405992815C}" presName="arrowDiagram1" presStyleCnt="0">
        <dgm:presLayoutVars>
          <dgm:bulletEnabled val="1"/>
        </dgm:presLayoutVars>
      </dgm:prSet>
      <dgm:spPr/>
    </dgm:pt>
    <dgm:pt modelId="{A55F431D-8E73-4955-8ED8-BF7F04D4A642}" type="pres">
      <dgm:prSet presAssocID="{AE4B6521-78D0-4829-B3EE-228AB0652AEB}" presName="bullet1" presStyleLbl="node1" presStyleIdx="0" presStyleCnt="1"/>
      <dgm:spPr/>
    </dgm:pt>
    <dgm:pt modelId="{B7073ECB-BD19-4026-A250-B891B925F8E8}" type="pres">
      <dgm:prSet presAssocID="{AE4B6521-78D0-4829-B3EE-228AB0652AEB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B673A347-80F2-48A8-96E7-554176D47B31}" srcId="{C2007690-DF0E-420E-B1AD-38405992815C}" destId="{AE4B6521-78D0-4829-B3EE-228AB0652AEB}" srcOrd="0" destOrd="0" parTransId="{F241AA2E-5A31-46F5-82A5-0361B4332178}" sibTransId="{BBFDA1D9-8ED6-4544-89B7-4B765ABD397F}"/>
    <dgm:cxn modelId="{3F60004A-1A06-47AE-8D9A-A321FFED5917}" type="presOf" srcId="{AE4B6521-78D0-4829-B3EE-228AB0652AEB}" destId="{B7073ECB-BD19-4026-A250-B891B925F8E8}" srcOrd="0" destOrd="0" presId="urn:microsoft.com/office/officeart/2005/8/layout/arrow2"/>
    <dgm:cxn modelId="{6B7C23F5-00FB-4C6D-B7AF-8D0E56BC0CDB}" type="presOf" srcId="{C2007690-DF0E-420E-B1AD-38405992815C}" destId="{10509DE1-FE15-4DFE-B8A8-7674F915E8E8}" srcOrd="0" destOrd="0" presId="urn:microsoft.com/office/officeart/2005/8/layout/arrow2"/>
    <dgm:cxn modelId="{25244030-3425-4BF3-99EA-603EAFA1F6A5}" type="presParOf" srcId="{10509DE1-FE15-4DFE-B8A8-7674F915E8E8}" destId="{B717502E-2EA5-4C86-85E6-1F47253CF4C1}" srcOrd="0" destOrd="0" presId="urn:microsoft.com/office/officeart/2005/8/layout/arrow2"/>
    <dgm:cxn modelId="{E2F63826-E0F4-4A95-8312-409FD7855E67}" type="presParOf" srcId="{10509DE1-FE15-4DFE-B8A8-7674F915E8E8}" destId="{CFDCC23B-9DE2-4808-9734-88441A7DAEFD}" srcOrd="1" destOrd="0" presId="urn:microsoft.com/office/officeart/2005/8/layout/arrow2"/>
    <dgm:cxn modelId="{3497336D-5788-47F8-9E45-AD8FE395EFFC}" type="presParOf" srcId="{CFDCC23B-9DE2-4808-9734-88441A7DAEFD}" destId="{A55F431D-8E73-4955-8ED8-BF7F04D4A642}" srcOrd="0" destOrd="0" presId="urn:microsoft.com/office/officeart/2005/8/layout/arrow2"/>
    <dgm:cxn modelId="{3EF6E3C3-FE20-444B-A48C-C857F327ABA0}" type="presParOf" srcId="{CFDCC23B-9DE2-4808-9734-88441A7DAEFD}" destId="{B7073ECB-BD19-4026-A250-B891B925F8E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7A5313-1050-41DC-A98F-BD6DDD03563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7A3D56-3E73-4E14-B6DB-730D71E805C9}">
      <dgm:prSet custT="1"/>
      <dgm:spPr/>
      <dgm:t>
        <a:bodyPr/>
        <a:lstStyle/>
        <a:p>
          <a:r>
            <a:rPr lang="es-ES" sz="2800" dirty="0"/>
            <a:t>Sentencia Juzgado de lo Social nº2 de Badajoz, de 16 de septiembre de 2019 (luego más…)</a:t>
          </a:r>
        </a:p>
      </dgm:t>
    </dgm:pt>
    <dgm:pt modelId="{C2BAEA56-D3E4-46A5-B609-2FBD00F66984}" type="parTrans" cxnId="{EFBC0507-BBCA-4D56-96A8-27FEBE70C153}">
      <dgm:prSet/>
      <dgm:spPr/>
      <dgm:t>
        <a:bodyPr/>
        <a:lstStyle/>
        <a:p>
          <a:endParaRPr lang="es-ES"/>
        </a:p>
      </dgm:t>
    </dgm:pt>
    <dgm:pt modelId="{FA44A752-15C7-4BAE-A525-3076296B5EA9}" type="sibTrans" cxnId="{EFBC0507-BBCA-4D56-96A8-27FEBE70C153}">
      <dgm:prSet/>
      <dgm:spPr/>
      <dgm:t>
        <a:bodyPr/>
        <a:lstStyle/>
        <a:p>
          <a:endParaRPr lang="es-ES"/>
        </a:p>
      </dgm:t>
    </dgm:pt>
    <dgm:pt modelId="{5438ED8A-5CA2-4E74-92EF-EC048D02D89C}">
      <dgm:prSet custT="1"/>
      <dgm:spPr/>
      <dgm:t>
        <a:bodyPr/>
        <a:lstStyle/>
        <a:p>
          <a:r>
            <a:rPr lang="es-ES" sz="2800" dirty="0"/>
            <a:t>El </a:t>
          </a:r>
          <a:r>
            <a:rPr lang="es-ES" sz="2800" b="1" u="sng" dirty="0"/>
            <a:t>mero hecho de la escolarización </a:t>
          </a:r>
          <a:r>
            <a:rPr lang="es-ES" sz="2800" dirty="0"/>
            <a:t>de un hijo no es motivo suficiente para la adaptación</a:t>
          </a:r>
        </a:p>
      </dgm:t>
    </dgm:pt>
    <dgm:pt modelId="{69905FA3-0A06-433E-B0F3-EDA299124B2B}" type="parTrans" cxnId="{5A3D890A-68E8-4366-8BA5-EE178EA67005}">
      <dgm:prSet/>
      <dgm:spPr/>
      <dgm:t>
        <a:bodyPr/>
        <a:lstStyle/>
        <a:p>
          <a:endParaRPr lang="es-ES"/>
        </a:p>
      </dgm:t>
    </dgm:pt>
    <dgm:pt modelId="{AADC6CE7-340B-443D-8A5B-C7507A4B881E}" type="sibTrans" cxnId="{5A3D890A-68E8-4366-8BA5-EE178EA67005}">
      <dgm:prSet/>
      <dgm:spPr/>
      <dgm:t>
        <a:bodyPr/>
        <a:lstStyle/>
        <a:p>
          <a:endParaRPr lang="es-ES"/>
        </a:p>
      </dgm:t>
    </dgm:pt>
    <dgm:pt modelId="{35EBBB39-F705-497F-9383-B0DD6B1F88DA}">
      <dgm:prSet custT="1"/>
      <dgm:spPr/>
      <dgm:t>
        <a:bodyPr/>
        <a:lstStyle/>
        <a:p>
          <a:r>
            <a:rPr lang="es-ES" sz="2800" dirty="0"/>
            <a:t>Faltan </a:t>
          </a:r>
          <a:r>
            <a:rPr lang="es-ES" sz="2800" b="1" u="sng" dirty="0"/>
            <a:t>otras razones</a:t>
          </a:r>
        </a:p>
      </dgm:t>
    </dgm:pt>
    <dgm:pt modelId="{74921C64-1EA6-44C6-B079-FA4477A310D8}" type="parTrans" cxnId="{7360BEAE-E0B3-4726-9563-30DCD9C462D9}">
      <dgm:prSet/>
      <dgm:spPr/>
      <dgm:t>
        <a:bodyPr/>
        <a:lstStyle/>
        <a:p>
          <a:endParaRPr lang="es-ES"/>
        </a:p>
      </dgm:t>
    </dgm:pt>
    <dgm:pt modelId="{E7E4EF4A-E75F-49CE-9D9C-CDE7A500E9B2}" type="sibTrans" cxnId="{7360BEAE-E0B3-4726-9563-30DCD9C462D9}">
      <dgm:prSet/>
      <dgm:spPr/>
      <dgm:t>
        <a:bodyPr/>
        <a:lstStyle/>
        <a:p>
          <a:endParaRPr lang="es-ES"/>
        </a:p>
      </dgm:t>
    </dgm:pt>
    <dgm:pt modelId="{FC6050E6-C03C-4CC8-A0C6-577D28E7C7F5}" type="pres">
      <dgm:prSet presAssocID="{F87A5313-1050-41DC-A98F-BD6DDD03563D}" presName="linear" presStyleCnt="0">
        <dgm:presLayoutVars>
          <dgm:animLvl val="lvl"/>
          <dgm:resizeHandles val="exact"/>
        </dgm:presLayoutVars>
      </dgm:prSet>
      <dgm:spPr/>
    </dgm:pt>
    <dgm:pt modelId="{4E8D8A15-D8F4-47F9-AC5E-86D497E60627}" type="pres">
      <dgm:prSet presAssocID="{E87A3D56-3E73-4E14-B6DB-730D71E805C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F6899C9-E96B-45E8-8716-3DB01E0A9B41}" type="pres">
      <dgm:prSet presAssocID="{E87A3D56-3E73-4E14-B6DB-730D71E805C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BC0507-BBCA-4D56-96A8-27FEBE70C153}" srcId="{F87A5313-1050-41DC-A98F-BD6DDD03563D}" destId="{E87A3D56-3E73-4E14-B6DB-730D71E805C9}" srcOrd="0" destOrd="0" parTransId="{C2BAEA56-D3E4-46A5-B609-2FBD00F66984}" sibTransId="{FA44A752-15C7-4BAE-A525-3076296B5EA9}"/>
    <dgm:cxn modelId="{5A3D890A-68E8-4366-8BA5-EE178EA67005}" srcId="{E87A3D56-3E73-4E14-B6DB-730D71E805C9}" destId="{5438ED8A-5CA2-4E74-92EF-EC048D02D89C}" srcOrd="0" destOrd="0" parTransId="{69905FA3-0A06-433E-B0F3-EDA299124B2B}" sibTransId="{AADC6CE7-340B-443D-8A5B-C7507A4B881E}"/>
    <dgm:cxn modelId="{AFDED313-309D-4A9E-A15D-82996B094080}" type="presOf" srcId="{E87A3D56-3E73-4E14-B6DB-730D71E805C9}" destId="{4E8D8A15-D8F4-47F9-AC5E-86D497E60627}" srcOrd="0" destOrd="0" presId="urn:microsoft.com/office/officeart/2005/8/layout/vList2"/>
    <dgm:cxn modelId="{58CFCE4D-F2A9-498B-BEC8-6342507057B1}" type="presOf" srcId="{35EBBB39-F705-497F-9383-B0DD6B1F88DA}" destId="{9F6899C9-E96B-45E8-8716-3DB01E0A9B41}" srcOrd="0" destOrd="1" presId="urn:microsoft.com/office/officeart/2005/8/layout/vList2"/>
    <dgm:cxn modelId="{DFF90E7E-A929-4518-A505-3322266D157E}" type="presOf" srcId="{F87A5313-1050-41DC-A98F-BD6DDD03563D}" destId="{FC6050E6-C03C-4CC8-A0C6-577D28E7C7F5}" srcOrd="0" destOrd="0" presId="urn:microsoft.com/office/officeart/2005/8/layout/vList2"/>
    <dgm:cxn modelId="{7360BEAE-E0B3-4726-9563-30DCD9C462D9}" srcId="{E87A3D56-3E73-4E14-B6DB-730D71E805C9}" destId="{35EBBB39-F705-497F-9383-B0DD6B1F88DA}" srcOrd="1" destOrd="0" parTransId="{74921C64-1EA6-44C6-B079-FA4477A310D8}" sibTransId="{E7E4EF4A-E75F-49CE-9D9C-CDE7A500E9B2}"/>
    <dgm:cxn modelId="{937E72F2-07AB-4A7E-9134-C9D6F1C03FE6}" type="presOf" srcId="{5438ED8A-5CA2-4E74-92EF-EC048D02D89C}" destId="{9F6899C9-E96B-45E8-8716-3DB01E0A9B41}" srcOrd="0" destOrd="0" presId="urn:microsoft.com/office/officeart/2005/8/layout/vList2"/>
    <dgm:cxn modelId="{DB5DFF6B-3734-461E-8405-A8711A1F947B}" type="presParOf" srcId="{FC6050E6-C03C-4CC8-A0C6-577D28E7C7F5}" destId="{4E8D8A15-D8F4-47F9-AC5E-86D497E60627}" srcOrd="0" destOrd="0" presId="urn:microsoft.com/office/officeart/2005/8/layout/vList2"/>
    <dgm:cxn modelId="{91C0A137-6A2B-4F54-8C67-9D135B9DA451}" type="presParOf" srcId="{FC6050E6-C03C-4CC8-A0C6-577D28E7C7F5}" destId="{9F6899C9-E96B-45E8-8716-3DB01E0A9B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E8697E-6D45-4168-84A7-C50F30C48C8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382F95-53C4-4126-B10B-FA6A69F582B3}">
      <dgm:prSet/>
      <dgm:spPr/>
      <dgm:t>
        <a:bodyPr/>
        <a:lstStyle/>
        <a:p>
          <a:r>
            <a:rPr lang="es-ES" dirty="0"/>
            <a:t>Sentencia nº236/2019, del Juzgado de lo Social nº1 de Palencia, de 23 de julio de 2019</a:t>
          </a:r>
        </a:p>
      </dgm:t>
    </dgm:pt>
    <dgm:pt modelId="{E188729A-D31A-4A04-A165-C4B93FA59E02}" type="parTrans" cxnId="{507EBD49-E86A-441F-8219-FAC181192A77}">
      <dgm:prSet/>
      <dgm:spPr/>
      <dgm:t>
        <a:bodyPr/>
        <a:lstStyle/>
        <a:p>
          <a:endParaRPr lang="es-ES"/>
        </a:p>
      </dgm:t>
    </dgm:pt>
    <dgm:pt modelId="{A4896EDF-B1C7-4609-8FBA-B66675980CA1}" type="sibTrans" cxnId="{507EBD49-E86A-441F-8219-FAC181192A77}">
      <dgm:prSet/>
      <dgm:spPr/>
      <dgm:t>
        <a:bodyPr/>
        <a:lstStyle/>
        <a:p>
          <a:endParaRPr lang="es-ES"/>
        </a:p>
      </dgm:t>
    </dgm:pt>
    <dgm:pt modelId="{5055419A-1F10-4B9C-BB35-56BC4F9831B3}">
      <dgm:prSet/>
      <dgm:spPr/>
      <dgm:t>
        <a:bodyPr/>
        <a:lstStyle/>
        <a:p>
          <a:r>
            <a:rPr lang="es-ES" dirty="0"/>
            <a:t>Auxiliar de farmacia hospitalaria que solicita </a:t>
          </a:r>
          <a:r>
            <a:rPr lang="es-ES" b="1" u="sng" dirty="0"/>
            <a:t>turno fijo de mañana </a:t>
          </a:r>
          <a:r>
            <a:rPr lang="es-ES" dirty="0"/>
            <a:t>(ya venía disfrutando de una reducción de jornada)</a:t>
          </a:r>
        </a:p>
      </dgm:t>
    </dgm:pt>
    <dgm:pt modelId="{DB1E314D-92A1-4DA9-9D51-6F207E14D79B}" type="parTrans" cxnId="{A46799A3-005F-4353-9DC1-8BDB719F0A6B}">
      <dgm:prSet/>
      <dgm:spPr/>
      <dgm:t>
        <a:bodyPr/>
        <a:lstStyle/>
        <a:p>
          <a:endParaRPr lang="es-ES"/>
        </a:p>
      </dgm:t>
    </dgm:pt>
    <dgm:pt modelId="{F7D57E5B-5872-4611-957D-F61F80CD4143}" type="sibTrans" cxnId="{A46799A3-005F-4353-9DC1-8BDB719F0A6B}">
      <dgm:prSet/>
      <dgm:spPr/>
      <dgm:t>
        <a:bodyPr/>
        <a:lstStyle/>
        <a:p>
          <a:endParaRPr lang="es-ES"/>
        </a:p>
      </dgm:t>
    </dgm:pt>
    <dgm:pt modelId="{5BD932EC-B623-455C-B74E-200F1B3E6DD1}">
      <dgm:prSet/>
      <dgm:spPr/>
      <dgm:t>
        <a:bodyPr/>
        <a:lstStyle/>
        <a:p>
          <a:r>
            <a:rPr lang="es-ES" dirty="0"/>
            <a:t>La juzgadora dice partir de una </a:t>
          </a:r>
          <a:r>
            <a:rPr lang="es-ES" b="1" u="sng" dirty="0"/>
            <a:t>interpretación flexible del concepto “jornada ordinaria”</a:t>
          </a:r>
        </a:p>
      </dgm:t>
    </dgm:pt>
    <dgm:pt modelId="{FFE373ED-19CC-4743-828E-D2BB69F40861}" type="parTrans" cxnId="{9B059D9B-3AC6-4841-9F4A-5A70805D4A21}">
      <dgm:prSet/>
      <dgm:spPr/>
      <dgm:t>
        <a:bodyPr/>
        <a:lstStyle/>
        <a:p>
          <a:endParaRPr lang="es-ES"/>
        </a:p>
      </dgm:t>
    </dgm:pt>
    <dgm:pt modelId="{0118C216-03DC-4BB1-8D04-06EDF2770072}" type="sibTrans" cxnId="{9B059D9B-3AC6-4841-9F4A-5A70805D4A21}">
      <dgm:prSet/>
      <dgm:spPr/>
      <dgm:t>
        <a:bodyPr/>
        <a:lstStyle/>
        <a:p>
          <a:endParaRPr lang="es-ES"/>
        </a:p>
      </dgm:t>
    </dgm:pt>
    <dgm:pt modelId="{14B43C13-353A-4D57-BE7D-7148243F65D8}">
      <dgm:prSet/>
      <dgm:spPr/>
      <dgm:t>
        <a:bodyPr/>
        <a:lstStyle/>
        <a:p>
          <a:r>
            <a:rPr lang="es-ES" dirty="0"/>
            <a:t>Considera la </a:t>
          </a:r>
          <a:r>
            <a:rPr lang="es-ES" b="1" u="sng" dirty="0"/>
            <a:t>dimensión constitucional </a:t>
          </a:r>
          <a:r>
            <a:rPr lang="es-ES" dirty="0"/>
            <a:t>del derecho a la conciliación</a:t>
          </a:r>
        </a:p>
      </dgm:t>
    </dgm:pt>
    <dgm:pt modelId="{EE3C29DD-958D-4B82-B7D7-5EFBCFF4C675}" type="parTrans" cxnId="{5A681D75-B43A-4E85-A841-37F3E2E0EC81}">
      <dgm:prSet/>
      <dgm:spPr/>
      <dgm:t>
        <a:bodyPr/>
        <a:lstStyle/>
        <a:p>
          <a:endParaRPr lang="es-ES"/>
        </a:p>
      </dgm:t>
    </dgm:pt>
    <dgm:pt modelId="{B1E1E9AA-A5D3-4043-BF85-EF74F36592C3}" type="sibTrans" cxnId="{5A681D75-B43A-4E85-A841-37F3E2E0EC81}">
      <dgm:prSet/>
      <dgm:spPr/>
      <dgm:t>
        <a:bodyPr/>
        <a:lstStyle/>
        <a:p>
          <a:endParaRPr lang="es-ES"/>
        </a:p>
      </dgm:t>
    </dgm:pt>
    <dgm:pt modelId="{E56B5EDC-B290-470C-A160-6A0D139B4CAE}">
      <dgm:prSet/>
      <dgm:spPr/>
      <dgm:t>
        <a:bodyPr/>
        <a:lstStyle/>
        <a:p>
          <a:r>
            <a:rPr lang="es-ES" dirty="0"/>
            <a:t>Y valora que </a:t>
          </a:r>
          <a:r>
            <a:rPr lang="es-ES" b="1" u="sng" dirty="0"/>
            <a:t>la empresa no opone en su respuesta razones organizativas de peso</a:t>
          </a:r>
          <a:r>
            <a:rPr lang="es-ES" dirty="0"/>
            <a:t>, y emplea una </a:t>
          </a:r>
          <a:r>
            <a:rPr lang="es-ES" b="1" u="sng" dirty="0"/>
            <a:t>fórmula absolutamente genérica </a:t>
          </a:r>
          <a:r>
            <a:rPr lang="es-ES" dirty="0"/>
            <a:t>que impide conocer los motivos de la denegación</a:t>
          </a:r>
        </a:p>
      </dgm:t>
    </dgm:pt>
    <dgm:pt modelId="{28769215-04DD-4FEF-B310-25F66946A23E}" type="parTrans" cxnId="{E728A84B-DE96-4359-A310-90A108706EEB}">
      <dgm:prSet/>
      <dgm:spPr/>
      <dgm:t>
        <a:bodyPr/>
        <a:lstStyle/>
        <a:p>
          <a:endParaRPr lang="es-ES"/>
        </a:p>
      </dgm:t>
    </dgm:pt>
    <dgm:pt modelId="{B203AF18-BB47-4D7D-9AC8-492959FD8D0A}" type="sibTrans" cxnId="{E728A84B-DE96-4359-A310-90A108706EEB}">
      <dgm:prSet/>
      <dgm:spPr/>
      <dgm:t>
        <a:bodyPr/>
        <a:lstStyle/>
        <a:p>
          <a:endParaRPr lang="es-ES"/>
        </a:p>
      </dgm:t>
    </dgm:pt>
    <dgm:pt modelId="{553049F5-D5E9-46C5-B5D2-9EE4D42D094D}" type="pres">
      <dgm:prSet presAssocID="{9DE8697E-6D45-4168-84A7-C50F30C48C8B}" presName="linear" presStyleCnt="0">
        <dgm:presLayoutVars>
          <dgm:animLvl val="lvl"/>
          <dgm:resizeHandles val="exact"/>
        </dgm:presLayoutVars>
      </dgm:prSet>
      <dgm:spPr/>
    </dgm:pt>
    <dgm:pt modelId="{024411FC-A537-4BC3-B9E9-F368283DF234}" type="pres">
      <dgm:prSet presAssocID="{D9382F95-53C4-4126-B10B-FA6A69F582B3}" presName="parentText" presStyleLbl="node1" presStyleIdx="0" presStyleCnt="1" custLinFactNeighborX="1000" custLinFactNeighborY="2309">
        <dgm:presLayoutVars>
          <dgm:chMax val="0"/>
          <dgm:bulletEnabled val="1"/>
        </dgm:presLayoutVars>
      </dgm:prSet>
      <dgm:spPr/>
    </dgm:pt>
    <dgm:pt modelId="{265B9A89-AABF-472C-9BC8-344E61191BD4}" type="pres">
      <dgm:prSet presAssocID="{D9382F95-53C4-4126-B10B-FA6A69F582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07EBD49-E86A-441F-8219-FAC181192A77}" srcId="{9DE8697E-6D45-4168-84A7-C50F30C48C8B}" destId="{D9382F95-53C4-4126-B10B-FA6A69F582B3}" srcOrd="0" destOrd="0" parTransId="{E188729A-D31A-4A04-A165-C4B93FA59E02}" sibTransId="{A4896EDF-B1C7-4609-8FBA-B66675980CA1}"/>
    <dgm:cxn modelId="{E728A84B-DE96-4359-A310-90A108706EEB}" srcId="{D9382F95-53C4-4126-B10B-FA6A69F582B3}" destId="{E56B5EDC-B290-470C-A160-6A0D139B4CAE}" srcOrd="3" destOrd="0" parTransId="{28769215-04DD-4FEF-B310-25F66946A23E}" sibTransId="{B203AF18-BB47-4D7D-9AC8-492959FD8D0A}"/>
    <dgm:cxn modelId="{A779D26D-1BA4-4E9C-A612-4E9B3EA75854}" type="presOf" srcId="{5055419A-1F10-4B9C-BB35-56BC4F9831B3}" destId="{265B9A89-AABF-472C-9BC8-344E61191BD4}" srcOrd="0" destOrd="0" presId="urn:microsoft.com/office/officeart/2005/8/layout/vList2"/>
    <dgm:cxn modelId="{5A681D75-B43A-4E85-A841-37F3E2E0EC81}" srcId="{D9382F95-53C4-4126-B10B-FA6A69F582B3}" destId="{14B43C13-353A-4D57-BE7D-7148243F65D8}" srcOrd="2" destOrd="0" parTransId="{EE3C29DD-958D-4B82-B7D7-5EFBCFF4C675}" sibTransId="{B1E1E9AA-A5D3-4043-BF85-EF74F36592C3}"/>
    <dgm:cxn modelId="{00097C88-CB84-4A35-996F-1B1BB4BCC041}" type="presOf" srcId="{14B43C13-353A-4D57-BE7D-7148243F65D8}" destId="{265B9A89-AABF-472C-9BC8-344E61191BD4}" srcOrd="0" destOrd="2" presId="urn:microsoft.com/office/officeart/2005/8/layout/vList2"/>
    <dgm:cxn modelId="{9B059D9B-3AC6-4841-9F4A-5A70805D4A21}" srcId="{D9382F95-53C4-4126-B10B-FA6A69F582B3}" destId="{5BD932EC-B623-455C-B74E-200F1B3E6DD1}" srcOrd="1" destOrd="0" parTransId="{FFE373ED-19CC-4743-828E-D2BB69F40861}" sibTransId="{0118C216-03DC-4BB1-8D04-06EDF2770072}"/>
    <dgm:cxn modelId="{76AED49D-11DE-46D2-99B3-F27DCF580092}" type="presOf" srcId="{E56B5EDC-B290-470C-A160-6A0D139B4CAE}" destId="{265B9A89-AABF-472C-9BC8-344E61191BD4}" srcOrd="0" destOrd="3" presId="urn:microsoft.com/office/officeart/2005/8/layout/vList2"/>
    <dgm:cxn modelId="{A46799A3-005F-4353-9DC1-8BDB719F0A6B}" srcId="{D9382F95-53C4-4126-B10B-FA6A69F582B3}" destId="{5055419A-1F10-4B9C-BB35-56BC4F9831B3}" srcOrd="0" destOrd="0" parTransId="{DB1E314D-92A1-4DA9-9D51-6F207E14D79B}" sibTransId="{F7D57E5B-5872-4611-957D-F61F80CD4143}"/>
    <dgm:cxn modelId="{DFD0C1AC-C34A-4D13-8365-53D0CA5707E8}" type="presOf" srcId="{5BD932EC-B623-455C-B74E-200F1B3E6DD1}" destId="{265B9A89-AABF-472C-9BC8-344E61191BD4}" srcOrd="0" destOrd="1" presId="urn:microsoft.com/office/officeart/2005/8/layout/vList2"/>
    <dgm:cxn modelId="{532601D3-CE6F-4697-9301-44D2D3839561}" type="presOf" srcId="{D9382F95-53C4-4126-B10B-FA6A69F582B3}" destId="{024411FC-A537-4BC3-B9E9-F368283DF234}" srcOrd="0" destOrd="0" presId="urn:microsoft.com/office/officeart/2005/8/layout/vList2"/>
    <dgm:cxn modelId="{ADF1BED6-90F3-4AF4-BB3E-4837E65BACE3}" type="presOf" srcId="{9DE8697E-6D45-4168-84A7-C50F30C48C8B}" destId="{553049F5-D5E9-46C5-B5D2-9EE4D42D094D}" srcOrd="0" destOrd="0" presId="urn:microsoft.com/office/officeart/2005/8/layout/vList2"/>
    <dgm:cxn modelId="{FB3C2BF8-972E-412A-9900-E1C2B108EF17}" type="presParOf" srcId="{553049F5-D5E9-46C5-B5D2-9EE4D42D094D}" destId="{024411FC-A537-4BC3-B9E9-F368283DF234}" srcOrd="0" destOrd="0" presId="urn:microsoft.com/office/officeart/2005/8/layout/vList2"/>
    <dgm:cxn modelId="{76E8D5D0-49EE-4656-9244-A7F3FED999BD}" type="presParOf" srcId="{553049F5-D5E9-46C5-B5D2-9EE4D42D094D}" destId="{265B9A89-AABF-472C-9BC8-344E61191B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D58D7CD-2923-4B7A-A8E4-DB4B4CECDCF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34EE34-D359-4E8E-8494-ACF8C2F198EF}">
      <dgm:prSet custT="1"/>
      <dgm:spPr/>
      <dgm:t>
        <a:bodyPr/>
        <a:lstStyle/>
        <a:p>
          <a:r>
            <a:rPr lang="es-ES" sz="1600" dirty="0"/>
            <a:t>HECHOS</a:t>
          </a:r>
        </a:p>
      </dgm:t>
    </dgm:pt>
    <dgm:pt modelId="{7EC63E82-F8EA-4BC4-A5E6-EEC7AFAD9201}" type="parTrans" cxnId="{18FB5AFA-EB8D-43A0-9281-29D1FCE982EA}">
      <dgm:prSet/>
      <dgm:spPr/>
      <dgm:t>
        <a:bodyPr/>
        <a:lstStyle/>
        <a:p>
          <a:endParaRPr lang="es-ES"/>
        </a:p>
      </dgm:t>
    </dgm:pt>
    <dgm:pt modelId="{5EB911BF-C840-4710-9AAD-7A2ED7B72A1C}" type="sibTrans" cxnId="{18FB5AFA-EB8D-43A0-9281-29D1FCE982EA}">
      <dgm:prSet/>
      <dgm:spPr/>
      <dgm:t>
        <a:bodyPr/>
        <a:lstStyle/>
        <a:p>
          <a:endParaRPr lang="es-ES"/>
        </a:p>
      </dgm:t>
    </dgm:pt>
    <dgm:pt modelId="{D69EF2D2-BC24-4DCE-B243-DA4E192BD49A}">
      <dgm:prSet custT="1"/>
      <dgm:spPr/>
      <dgm:t>
        <a:bodyPr/>
        <a:lstStyle/>
        <a:p>
          <a:r>
            <a:rPr lang="es-ES" sz="1600" dirty="0"/>
            <a:t>Fisioterapeuta de una residencia</a:t>
          </a:r>
        </a:p>
      </dgm:t>
    </dgm:pt>
    <dgm:pt modelId="{00ED0834-4FF2-4676-9570-09AFB0D7F3A1}" type="parTrans" cxnId="{B5AFEA2F-9CF6-495C-8100-7CA295AEDD03}">
      <dgm:prSet/>
      <dgm:spPr/>
      <dgm:t>
        <a:bodyPr/>
        <a:lstStyle/>
        <a:p>
          <a:endParaRPr lang="es-ES"/>
        </a:p>
      </dgm:t>
    </dgm:pt>
    <dgm:pt modelId="{A7ABFECC-5D21-4190-A289-F847A907E1FE}" type="sibTrans" cxnId="{B5AFEA2F-9CF6-495C-8100-7CA295AEDD03}">
      <dgm:prSet/>
      <dgm:spPr/>
      <dgm:t>
        <a:bodyPr/>
        <a:lstStyle/>
        <a:p>
          <a:endParaRPr lang="es-ES"/>
        </a:p>
      </dgm:t>
    </dgm:pt>
    <dgm:pt modelId="{0A7A9422-DEA1-46CC-BF4E-A9575EDF6856}">
      <dgm:prSet custT="1"/>
      <dgm:spPr/>
      <dgm:t>
        <a:bodyPr/>
        <a:lstStyle/>
        <a:p>
          <a:r>
            <a:rPr lang="es-ES" sz="1600" dirty="0"/>
            <a:t>El padre de los menores termina su jornada a las 19:30 h.</a:t>
          </a:r>
        </a:p>
      </dgm:t>
    </dgm:pt>
    <dgm:pt modelId="{F5B04170-705D-4787-9F2F-61B78346CF05}" type="parTrans" cxnId="{59A33EAE-D32E-4991-88F8-3BC667C0F523}">
      <dgm:prSet/>
      <dgm:spPr/>
      <dgm:t>
        <a:bodyPr/>
        <a:lstStyle/>
        <a:p>
          <a:endParaRPr lang="es-ES"/>
        </a:p>
      </dgm:t>
    </dgm:pt>
    <dgm:pt modelId="{F6951CE4-1666-4645-810E-A3ED02396731}" type="sibTrans" cxnId="{59A33EAE-D32E-4991-88F8-3BC667C0F523}">
      <dgm:prSet/>
      <dgm:spPr/>
      <dgm:t>
        <a:bodyPr/>
        <a:lstStyle/>
        <a:p>
          <a:endParaRPr lang="es-ES"/>
        </a:p>
      </dgm:t>
    </dgm:pt>
    <dgm:pt modelId="{F670F661-FD49-4039-8DE9-4319F6914123}">
      <dgm:prSet custT="1"/>
      <dgm:spPr/>
      <dgm:t>
        <a:bodyPr/>
        <a:lstStyle/>
        <a:p>
          <a:r>
            <a:rPr lang="es-ES" sz="1600" dirty="0"/>
            <a:t>RESPUESTA JUDICIAL</a:t>
          </a:r>
        </a:p>
      </dgm:t>
    </dgm:pt>
    <dgm:pt modelId="{2651AFF4-FEB2-45F9-8F91-1270AAC2C58A}" type="parTrans" cxnId="{A4F4B251-FD96-457F-9726-AE9880911896}">
      <dgm:prSet/>
      <dgm:spPr/>
      <dgm:t>
        <a:bodyPr/>
        <a:lstStyle/>
        <a:p>
          <a:endParaRPr lang="es-ES"/>
        </a:p>
      </dgm:t>
    </dgm:pt>
    <dgm:pt modelId="{89F803DD-B264-48F7-84E9-30DC0349551A}" type="sibTrans" cxnId="{A4F4B251-FD96-457F-9726-AE9880911896}">
      <dgm:prSet/>
      <dgm:spPr/>
      <dgm:t>
        <a:bodyPr/>
        <a:lstStyle/>
        <a:p>
          <a:endParaRPr lang="es-ES"/>
        </a:p>
      </dgm:t>
    </dgm:pt>
    <dgm:pt modelId="{ED4CE03C-2809-4BB7-AAFA-9BFC044D541D}">
      <dgm:prSet custT="1"/>
      <dgm:spPr/>
      <dgm:t>
        <a:bodyPr/>
        <a:lstStyle/>
        <a:p>
          <a:r>
            <a:rPr lang="es-ES" sz="1600" dirty="0"/>
            <a:t>No se ha acreditado que la actora no pudiera realizar </a:t>
          </a:r>
          <a:r>
            <a:rPr lang="es-ES" sz="1600" b="1" u="sng" dirty="0"/>
            <a:t>30 min. de su trabajo a distancia</a:t>
          </a:r>
          <a:r>
            <a:rPr lang="es-ES" sz="1600" dirty="0"/>
            <a:t>, ya que parte del mismo consiste en rellenar el historial de los residentes en un sistema informático</a:t>
          </a:r>
        </a:p>
      </dgm:t>
    </dgm:pt>
    <dgm:pt modelId="{96C55CF8-A0F4-4288-99B2-D175AC3C9199}" type="parTrans" cxnId="{A9984E0C-DAC5-4C54-B05B-CCE1AB16C8B1}">
      <dgm:prSet/>
      <dgm:spPr/>
      <dgm:t>
        <a:bodyPr/>
        <a:lstStyle/>
        <a:p>
          <a:endParaRPr lang="es-ES"/>
        </a:p>
      </dgm:t>
    </dgm:pt>
    <dgm:pt modelId="{55CF5B73-6C7E-4543-8F0E-CFCC6FDCE525}" type="sibTrans" cxnId="{A9984E0C-DAC5-4C54-B05B-CCE1AB16C8B1}">
      <dgm:prSet/>
      <dgm:spPr/>
      <dgm:t>
        <a:bodyPr/>
        <a:lstStyle/>
        <a:p>
          <a:endParaRPr lang="es-ES"/>
        </a:p>
      </dgm:t>
    </dgm:pt>
    <dgm:pt modelId="{AE545BF3-4E76-49A8-BD2A-EAB222E6EA63}">
      <dgm:prSet custT="1"/>
      <dgm:spPr/>
      <dgm:t>
        <a:bodyPr/>
        <a:lstStyle/>
        <a:p>
          <a:r>
            <a:rPr lang="es-ES" sz="1600" dirty="0"/>
            <a:t>La actora </a:t>
          </a:r>
          <a:r>
            <a:rPr lang="es-ES" sz="1600" b="1" u="sng" dirty="0"/>
            <a:t>no tiene por qué acreditar que otros familiares –abuelos— o terceras personas estén disponibles </a:t>
          </a:r>
          <a:r>
            <a:rPr lang="es-ES" sz="1600" dirty="0"/>
            <a:t>para recoger al menor de la guardería</a:t>
          </a:r>
        </a:p>
      </dgm:t>
    </dgm:pt>
    <dgm:pt modelId="{5B0CCDC8-B8B2-47AB-B44E-DCF3F8813B5C}" type="parTrans" cxnId="{5CEEBE1C-74F2-49E9-BDA9-21046C6B1A1D}">
      <dgm:prSet/>
      <dgm:spPr/>
      <dgm:t>
        <a:bodyPr/>
        <a:lstStyle/>
        <a:p>
          <a:endParaRPr lang="es-ES"/>
        </a:p>
      </dgm:t>
    </dgm:pt>
    <dgm:pt modelId="{0BEAAAD5-318C-43F8-8441-55521388622E}" type="sibTrans" cxnId="{5CEEBE1C-74F2-49E9-BDA9-21046C6B1A1D}">
      <dgm:prSet/>
      <dgm:spPr/>
      <dgm:t>
        <a:bodyPr/>
        <a:lstStyle/>
        <a:p>
          <a:endParaRPr lang="es-ES"/>
        </a:p>
      </dgm:t>
    </dgm:pt>
    <dgm:pt modelId="{FC11C9F7-27EC-4ED2-88FF-1AFB877CF36F}">
      <dgm:prSet custT="1"/>
      <dgm:spPr/>
      <dgm:t>
        <a:bodyPr/>
        <a:lstStyle/>
        <a:p>
          <a:r>
            <a:rPr lang="es-ES" sz="1600" b="1" u="none" dirty="0"/>
            <a:t>Estima</a:t>
          </a:r>
          <a:r>
            <a:rPr lang="es-ES" sz="1600" dirty="0"/>
            <a:t> la demanda y, muy fundadamente, concede asimismo la </a:t>
          </a:r>
          <a:r>
            <a:rPr lang="es-ES" sz="1600" b="1" u="sng" dirty="0"/>
            <a:t>indemnización por daños</a:t>
          </a:r>
        </a:p>
      </dgm:t>
    </dgm:pt>
    <dgm:pt modelId="{94667B4D-2981-4208-9B2E-BC093ABDF2B1}" type="parTrans" cxnId="{A5485298-E980-4515-99FB-CD81AC2391EE}">
      <dgm:prSet/>
      <dgm:spPr/>
      <dgm:t>
        <a:bodyPr/>
        <a:lstStyle/>
        <a:p>
          <a:endParaRPr lang="es-ES"/>
        </a:p>
      </dgm:t>
    </dgm:pt>
    <dgm:pt modelId="{4364AEF4-552E-4751-81BD-013B295FD0F0}" type="sibTrans" cxnId="{A5485298-E980-4515-99FB-CD81AC2391EE}">
      <dgm:prSet/>
      <dgm:spPr/>
      <dgm:t>
        <a:bodyPr/>
        <a:lstStyle/>
        <a:p>
          <a:endParaRPr lang="es-ES"/>
        </a:p>
      </dgm:t>
    </dgm:pt>
    <dgm:pt modelId="{43CE01B5-6E3C-4AAF-93AA-405B5BA5D89D}">
      <dgm:prSet custT="1"/>
      <dgm:spPr/>
      <dgm:t>
        <a:bodyPr/>
        <a:lstStyle/>
        <a:p>
          <a:r>
            <a:rPr lang="es-ES" sz="1600" dirty="0"/>
            <a:t>Solicita cambio de horario para atender a dos hijos menores (el pequeño sale de la guardería a las 16:30 h.)</a:t>
          </a:r>
        </a:p>
      </dgm:t>
    </dgm:pt>
    <dgm:pt modelId="{D605D9EA-8136-4C26-92A2-97BAF2FC633C}" type="parTrans" cxnId="{706B35D9-C338-44B4-8A93-8BB13AAFF5D3}">
      <dgm:prSet/>
      <dgm:spPr/>
      <dgm:t>
        <a:bodyPr/>
        <a:lstStyle/>
        <a:p>
          <a:endParaRPr lang="es-ES"/>
        </a:p>
      </dgm:t>
    </dgm:pt>
    <dgm:pt modelId="{847A30A4-AF47-403D-8EB2-AF7C544B66B4}" type="sibTrans" cxnId="{706B35D9-C338-44B4-8A93-8BB13AAFF5D3}">
      <dgm:prSet/>
      <dgm:spPr/>
      <dgm:t>
        <a:bodyPr/>
        <a:lstStyle/>
        <a:p>
          <a:endParaRPr lang="es-ES"/>
        </a:p>
      </dgm:t>
    </dgm:pt>
    <dgm:pt modelId="{D1759E8A-62E4-4C62-81DE-FA8386C6A078}" type="pres">
      <dgm:prSet presAssocID="{7D58D7CD-2923-4B7A-A8E4-DB4B4CECDCF0}" presName="Name0" presStyleCnt="0">
        <dgm:presLayoutVars>
          <dgm:dir/>
          <dgm:animLvl val="lvl"/>
          <dgm:resizeHandles val="exact"/>
        </dgm:presLayoutVars>
      </dgm:prSet>
      <dgm:spPr/>
    </dgm:pt>
    <dgm:pt modelId="{E551ADE4-FF75-47FA-BE73-A90E7F947B67}" type="pres">
      <dgm:prSet presAssocID="{9634EE34-D359-4E8E-8494-ACF8C2F198EF}" presName="linNode" presStyleCnt="0"/>
      <dgm:spPr/>
    </dgm:pt>
    <dgm:pt modelId="{A78129D2-9F9C-4DBC-8853-1F34BE5B78CC}" type="pres">
      <dgm:prSet presAssocID="{9634EE34-D359-4E8E-8494-ACF8C2F198EF}" presName="parentText" presStyleLbl="node1" presStyleIdx="0" presStyleCnt="2" custScaleX="2000000" custScaleY="62642" custLinFactNeighborX="-17711" custLinFactNeighborY="-2">
        <dgm:presLayoutVars>
          <dgm:chMax val="1"/>
          <dgm:bulletEnabled val="1"/>
        </dgm:presLayoutVars>
      </dgm:prSet>
      <dgm:spPr/>
    </dgm:pt>
    <dgm:pt modelId="{EC5182F5-6514-46E4-8417-2B511F53C59B}" type="pres">
      <dgm:prSet presAssocID="{9634EE34-D359-4E8E-8494-ACF8C2F198EF}" presName="descendantText" presStyleLbl="alignAccFollowNode1" presStyleIdx="0" presStyleCnt="2" custScaleX="2000000" custScaleY="73375" custLinFactNeighborX="-31486" custLinFactNeighborY="-3">
        <dgm:presLayoutVars>
          <dgm:bulletEnabled val="1"/>
        </dgm:presLayoutVars>
      </dgm:prSet>
      <dgm:spPr/>
    </dgm:pt>
    <dgm:pt modelId="{7D248F51-313B-4DC4-B674-7E8A8A0A9EDC}" type="pres">
      <dgm:prSet presAssocID="{5EB911BF-C840-4710-9AAD-7A2ED7B72A1C}" presName="sp" presStyleCnt="0"/>
      <dgm:spPr/>
    </dgm:pt>
    <dgm:pt modelId="{A1EEBE96-4909-47C0-A057-D02F50092ADC}" type="pres">
      <dgm:prSet presAssocID="{F670F661-FD49-4039-8DE9-4319F6914123}" presName="linNode" presStyleCnt="0"/>
      <dgm:spPr/>
    </dgm:pt>
    <dgm:pt modelId="{AB3323FB-82C5-427C-B409-F483DA1B7B9A}" type="pres">
      <dgm:prSet presAssocID="{F670F661-FD49-4039-8DE9-4319F6914123}" presName="parentText" presStyleLbl="node1" presStyleIdx="1" presStyleCnt="2" custScaleX="2000000" custScaleY="83151" custLinFactNeighborX="-17711" custLinFactNeighborY="-2">
        <dgm:presLayoutVars>
          <dgm:chMax val="1"/>
          <dgm:bulletEnabled val="1"/>
        </dgm:presLayoutVars>
      </dgm:prSet>
      <dgm:spPr/>
    </dgm:pt>
    <dgm:pt modelId="{0F6FDA2B-E4D1-4906-A9E5-57748413EEA4}" type="pres">
      <dgm:prSet presAssocID="{F670F661-FD49-4039-8DE9-4319F6914123}" presName="descendantText" presStyleLbl="alignAccFollowNode1" presStyleIdx="1" presStyleCnt="2" custScaleX="2000000" custScaleY="138326" custLinFactNeighborX="-31486" custLinFactNeighborY="-3">
        <dgm:presLayoutVars>
          <dgm:bulletEnabled val="1"/>
        </dgm:presLayoutVars>
      </dgm:prSet>
      <dgm:spPr/>
    </dgm:pt>
  </dgm:ptLst>
  <dgm:cxnLst>
    <dgm:cxn modelId="{7B55B304-FA85-46F8-891F-12FFD0D514AD}" type="presOf" srcId="{F670F661-FD49-4039-8DE9-4319F6914123}" destId="{AB3323FB-82C5-427C-B409-F483DA1B7B9A}" srcOrd="0" destOrd="0" presId="urn:microsoft.com/office/officeart/2005/8/layout/vList5"/>
    <dgm:cxn modelId="{A9984E0C-DAC5-4C54-B05B-CCE1AB16C8B1}" srcId="{F670F661-FD49-4039-8DE9-4319F6914123}" destId="{ED4CE03C-2809-4BB7-AAFA-9BFC044D541D}" srcOrd="0" destOrd="0" parTransId="{96C55CF8-A0F4-4288-99B2-D175AC3C9199}" sibTransId="{55CF5B73-6C7E-4543-8F0E-CFCC6FDCE525}"/>
    <dgm:cxn modelId="{5CEEBE1C-74F2-49E9-BDA9-21046C6B1A1D}" srcId="{F670F661-FD49-4039-8DE9-4319F6914123}" destId="{AE545BF3-4E76-49A8-BD2A-EAB222E6EA63}" srcOrd="1" destOrd="0" parTransId="{5B0CCDC8-B8B2-47AB-B44E-DCF3F8813B5C}" sibTransId="{0BEAAAD5-318C-43F8-8441-55521388622E}"/>
    <dgm:cxn modelId="{B5AFEA2F-9CF6-495C-8100-7CA295AEDD03}" srcId="{9634EE34-D359-4E8E-8494-ACF8C2F198EF}" destId="{D69EF2D2-BC24-4DCE-B243-DA4E192BD49A}" srcOrd="0" destOrd="0" parTransId="{00ED0834-4FF2-4676-9570-09AFB0D7F3A1}" sibTransId="{A7ABFECC-5D21-4190-A289-F847A907E1FE}"/>
    <dgm:cxn modelId="{A4F4B251-FD96-457F-9726-AE9880911896}" srcId="{7D58D7CD-2923-4B7A-A8E4-DB4B4CECDCF0}" destId="{F670F661-FD49-4039-8DE9-4319F6914123}" srcOrd="1" destOrd="0" parTransId="{2651AFF4-FEB2-45F9-8F91-1270AAC2C58A}" sibTransId="{89F803DD-B264-48F7-84E9-30DC0349551A}"/>
    <dgm:cxn modelId="{66940357-3D42-4319-8FE5-64425C5AC2F1}" type="presOf" srcId="{D69EF2D2-BC24-4DCE-B243-DA4E192BD49A}" destId="{EC5182F5-6514-46E4-8417-2B511F53C59B}" srcOrd="0" destOrd="0" presId="urn:microsoft.com/office/officeart/2005/8/layout/vList5"/>
    <dgm:cxn modelId="{40838677-D1A2-4666-8777-4A91C0B91CB9}" type="presOf" srcId="{9634EE34-D359-4E8E-8494-ACF8C2F198EF}" destId="{A78129D2-9F9C-4DBC-8853-1F34BE5B78CC}" srcOrd="0" destOrd="0" presId="urn:microsoft.com/office/officeart/2005/8/layout/vList5"/>
    <dgm:cxn modelId="{764AE578-90BC-44A9-A2D7-B90084DC2289}" type="presOf" srcId="{7D58D7CD-2923-4B7A-A8E4-DB4B4CECDCF0}" destId="{D1759E8A-62E4-4C62-81DE-FA8386C6A078}" srcOrd="0" destOrd="0" presId="urn:microsoft.com/office/officeart/2005/8/layout/vList5"/>
    <dgm:cxn modelId="{8A368094-FCB4-4F42-8AC3-C1A7AAD01E7F}" type="presOf" srcId="{43CE01B5-6E3C-4AAF-93AA-405B5BA5D89D}" destId="{EC5182F5-6514-46E4-8417-2B511F53C59B}" srcOrd="0" destOrd="1" presId="urn:microsoft.com/office/officeart/2005/8/layout/vList5"/>
    <dgm:cxn modelId="{C402A494-6991-4ECC-87F1-ECFBA2B30872}" type="presOf" srcId="{FC11C9F7-27EC-4ED2-88FF-1AFB877CF36F}" destId="{0F6FDA2B-E4D1-4906-A9E5-57748413EEA4}" srcOrd="0" destOrd="2" presId="urn:microsoft.com/office/officeart/2005/8/layout/vList5"/>
    <dgm:cxn modelId="{A5485298-E980-4515-99FB-CD81AC2391EE}" srcId="{F670F661-FD49-4039-8DE9-4319F6914123}" destId="{FC11C9F7-27EC-4ED2-88FF-1AFB877CF36F}" srcOrd="2" destOrd="0" parTransId="{94667B4D-2981-4208-9B2E-BC093ABDF2B1}" sibTransId="{4364AEF4-552E-4751-81BD-013B295FD0F0}"/>
    <dgm:cxn modelId="{37F9369F-2087-4714-9E54-BC31C57AEDD5}" type="presOf" srcId="{0A7A9422-DEA1-46CC-BF4E-A9575EDF6856}" destId="{EC5182F5-6514-46E4-8417-2B511F53C59B}" srcOrd="0" destOrd="2" presId="urn:microsoft.com/office/officeart/2005/8/layout/vList5"/>
    <dgm:cxn modelId="{59A33EAE-D32E-4991-88F8-3BC667C0F523}" srcId="{9634EE34-D359-4E8E-8494-ACF8C2F198EF}" destId="{0A7A9422-DEA1-46CC-BF4E-A9575EDF6856}" srcOrd="2" destOrd="0" parTransId="{F5B04170-705D-4787-9F2F-61B78346CF05}" sibTransId="{F6951CE4-1666-4645-810E-A3ED02396731}"/>
    <dgm:cxn modelId="{47C276BC-A187-4598-A4EF-BFD8D976EBCC}" type="presOf" srcId="{AE545BF3-4E76-49A8-BD2A-EAB222E6EA63}" destId="{0F6FDA2B-E4D1-4906-A9E5-57748413EEA4}" srcOrd="0" destOrd="1" presId="urn:microsoft.com/office/officeart/2005/8/layout/vList5"/>
    <dgm:cxn modelId="{706B35D9-C338-44B4-8A93-8BB13AAFF5D3}" srcId="{9634EE34-D359-4E8E-8494-ACF8C2F198EF}" destId="{43CE01B5-6E3C-4AAF-93AA-405B5BA5D89D}" srcOrd="1" destOrd="0" parTransId="{D605D9EA-8136-4C26-92A2-97BAF2FC633C}" sibTransId="{847A30A4-AF47-403D-8EB2-AF7C544B66B4}"/>
    <dgm:cxn modelId="{9A29BDEE-BA3B-48FB-B7B3-360C138A4AC6}" type="presOf" srcId="{ED4CE03C-2809-4BB7-AAFA-9BFC044D541D}" destId="{0F6FDA2B-E4D1-4906-A9E5-57748413EEA4}" srcOrd="0" destOrd="0" presId="urn:microsoft.com/office/officeart/2005/8/layout/vList5"/>
    <dgm:cxn modelId="{18FB5AFA-EB8D-43A0-9281-29D1FCE982EA}" srcId="{7D58D7CD-2923-4B7A-A8E4-DB4B4CECDCF0}" destId="{9634EE34-D359-4E8E-8494-ACF8C2F198EF}" srcOrd="0" destOrd="0" parTransId="{7EC63E82-F8EA-4BC4-A5E6-EEC7AFAD9201}" sibTransId="{5EB911BF-C840-4710-9AAD-7A2ED7B72A1C}"/>
    <dgm:cxn modelId="{A0024F8F-08D3-4F33-BA9F-9B2A5BA3C3B7}" type="presParOf" srcId="{D1759E8A-62E4-4C62-81DE-FA8386C6A078}" destId="{E551ADE4-FF75-47FA-BE73-A90E7F947B67}" srcOrd="0" destOrd="0" presId="urn:microsoft.com/office/officeart/2005/8/layout/vList5"/>
    <dgm:cxn modelId="{661B21D2-FEEB-46E5-BFB5-F3CBBA1370AA}" type="presParOf" srcId="{E551ADE4-FF75-47FA-BE73-A90E7F947B67}" destId="{A78129D2-9F9C-4DBC-8853-1F34BE5B78CC}" srcOrd="0" destOrd="0" presId="urn:microsoft.com/office/officeart/2005/8/layout/vList5"/>
    <dgm:cxn modelId="{6C491B63-A171-462B-9320-1B71D78DF071}" type="presParOf" srcId="{E551ADE4-FF75-47FA-BE73-A90E7F947B67}" destId="{EC5182F5-6514-46E4-8417-2B511F53C59B}" srcOrd="1" destOrd="0" presId="urn:microsoft.com/office/officeart/2005/8/layout/vList5"/>
    <dgm:cxn modelId="{1D1CAF30-8665-49E6-B743-E257F9FAFA5D}" type="presParOf" srcId="{D1759E8A-62E4-4C62-81DE-FA8386C6A078}" destId="{7D248F51-313B-4DC4-B674-7E8A8A0A9EDC}" srcOrd="1" destOrd="0" presId="urn:microsoft.com/office/officeart/2005/8/layout/vList5"/>
    <dgm:cxn modelId="{50DD0CF0-141A-444C-9933-1E1DA8765CCD}" type="presParOf" srcId="{D1759E8A-62E4-4C62-81DE-FA8386C6A078}" destId="{A1EEBE96-4909-47C0-A057-D02F50092ADC}" srcOrd="2" destOrd="0" presId="urn:microsoft.com/office/officeart/2005/8/layout/vList5"/>
    <dgm:cxn modelId="{27665A60-98CC-432C-AE99-0B0825D724CB}" type="presParOf" srcId="{A1EEBE96-4909-47C0-A057-D02F50092ADC}" destId="{AB3323FB-82C5-427C-B409-F483DA1B7B9A}" srcOrd="0" destOrd="0" presId="urn:microsoft.com/office/officeart/2005/8/layout/vList5"/>
    <dgm:cxn modelId="{EFF0A776-2188-4B13-B218-BD76D2E08E54}" type="presParOf" srcId="{A1EEBE96-4909-47C0-A057-D02F50092ADC}" destId="{0F6FDA2B-E4D1-4906-A9E5-57748413EE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C04D0B-E263-46FC-B62F-168DAA129E9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28948478-CC73-411C-A6CB-E6303AB53290}">
      <dgm:prSet/>
      <dgm:spPr/>
      <dgm:t>
        <a:bodyPr/>
        <a:lstStyle/>
        <a:p>
          <a:r>
            <a:rPr lang="es-ES" b="1" u="sng" baseline="0" dirty="0"/>
            <a:t>Derecho de la persona trabajadora</a:t>
          </a:r>
          <a:endParaRPr lang="es-ES" b="1" u="sng" dirty="0"/>
        </a:p>
      </dgm:t>
    </dgm:pt>
    <dgm:pt modelId="{D6CCC647-E360-49F8-9887-E294264C7638}" type="parTrans" cxnId="{3852775C-E5C3-43EC-8CFF-16752479CF6C}">
      <dgm:prSet/>
      <dgm:spPr/>
      <dgm:t>
        <a:bodyPr/>
        <a:lstStyle/>
        <a:p>
          <a:endParaRPr lang="es-ES"/>
        </a:p>
      </dgm:t>
    </dgm:pt>
    <dgm:pt modelId="{D3225FE2-6EDB-44AD-B77C-B0F30904DF36}" type="sibTrans" cxnId="{3852775C-E5C3-43EC-8CFF-16752479CF6C}">
      <dgm:prSet/>
      <dgm:spPr/>
      <dgm:t>
        <a:bodyPr/>
        <a:lstStyle/>
        <a:p>
          <a:endParaRPr lang="es-ES"/>
        </a:p>
      </dgm:t>
    </dgm:pt>
    <dgm:pt modelId="{79E9B63D-37B4-4077-AEB4-69D5400658E2}">
      <dgm:prSet/>
      <dgm:spPr/>
      <dgm:t>
        <a:bodyPr/>
        <a:lstStyle/>
        <a:p>
          <a:r>
            <a:rPr lang="es-ES" baseline="0" dirty="0"/>
            <a:t>Importancia de la </a:t>
          </a:r>
          <a:r>
            <a:rPr lang="es-ES" b="1" u="sng" baseline="0" dirty="0"/>
            <a:t>negociación, y que sea efectiva</a:t>
          </a:r>
          <a:endParaRPr lang="es-ES" b="1" u="sng" dirty="0"/>
        </a:p>
      </dgm:t>
    </dgm:pt>
    <dgm:pt modelId="{2A1C1EA4-FA25-4F8A-AA28-ADA68F1D3FEB}" type="parTrans" cxnId="{B7A7315C-B6BD-4150-A339-03E607C29BAB}">
      <dgm:prSet/>
      <dgm:spPr/>
      <dgm:t>
        <a:bodyPr/>
        <a:lstStyle/>
        <a:p>
          <a:endParaRPr lang="es-ES"/>
        </a:p>
      </dgm:t>
    </dgm:pt>
    <dgm:pt modelId="{5CF67381-FD68-4232-BFD1-87674C1A454C}" type="sibTrans" cxnId="{B7A7315C-B6BD-4150-A339-03E607C29BAB}">
      <dgm:prSet/>
      <dgm:spPr/>
      <dgm:t>
        <a:bodyPr/>
        <a:lstStyle/>
        <a:p>
          <a:endParaRPr lang="es-ES"/>
        </a:p>
      </dgm:t>
    </dgm:pt>
    <dgm:pt modelId="{296A24EF-0D43-4BAE-8810-53B97CEF9A62}">
      <dgm:prSet/>
      <dgm:spPr/>
      <dgm:t>
        <a:bodyPr/>
        <a:lstStyle/>
        <a:p>
          <a:r>
            <a:rPr lang="es-ES" b="1" u="sng" baseline="0" dirty="0"/>
            <a:t>Alternativas motivadas, razonables y satisfactorias</a:t>
          </a:r>
          <a:endParaRPr lang="es-ES" b="1" u="sng" dirty="0"/>
        </a:p>
      </dgm:t>
    </dgm:pt>
    <dgm:pt modelId="{EC2BD252-0DB3-41F6-8B1F-B5EFDCB100A4}" type="parTrans" cxnId="{6C49CF4F-E4B8-4041-8813-9C410ACFA38F}">
      <dgm:prSet/>
      <dgm:spPr/>
      <dgm:t>
        <a:bodyPr/>
        <a:lstStyle/>
        <a:p>
          <a:endParaRPr lang="es-ES"/>
        </a:p>
      </dgm:t>
    </dgm:pt>
    <dgm:pt modelId="{9245A6F1-D1AE-428F-BF13-DCED23A77106}" type="sibTrans" cxnId="{6C49CF4F-E4B8-4041-8813-9C410ACFA38F}">
      <dgm:prSet/>
      <dgm:spPr/>
      <dgm:t>
        <a:bodyPr/>
        <a:lstStyle/>
        <a:p>
          <a:endParaRPr lang="es-ES"/>
        </a:p>
      </dgm:t>
    </dgm:pt>
    <dgm:pt modelId="{B3876994-4F14-408A-A9E9-D864373B1D8C}">
      <dgm:prSet/>
      <dgm:spPr/>
      <dgm:t>
        <a:bodyPr/>
        <a:lstStyle/>
        <a:p>
          <a:r>
            <a:rPr lang="es-ES" b="1" u="sng" baseline="0" dirty="0"/>
            <a:t>Esfuerzo en esgrimir las razones de cada parte</a:t>
          </a:r>
          <a:endParaRPr lang="es-ES" b="1" u="sng" dirty="0"/>
        </a:p>
      </dgm:t>
    </dgm:pt>
    <dgm:pt modelId="{E067C5CF-EB27-4C8A-B43A-C06C570A433D}" type="parTrans" cxnId="{14EBA3E5-5B73-4FCA-81BF-6BF5FE14DA36}">
      <dgm:prSet/>
      <dgm:spPr/>
      <dgm:t>
        <a:bodyPr/>
        <a:lstStyle/>
        <a:p>
          <a:endParaRPr lang="es-ES"/>
        </a:p>
      </dgm:t>
    </dgm:pt>
    <dgm:pt modelId="{BD832589-2AB9-4083-8823-4AECD2D441BE}" type="sibTrans" cxnId="{14EBA3E5-5B73-4FCA-81BF-6BF5FE14DA36}">
      <dgm:prSet/>
      <dgm:spPr/>
      <dgm:t>
        <a:bodyPr/>
        <a:lstStyle/>
        <a:p>
          <a:endParaRPr lang="es-ES"/>
        </a:p>
      </dgm:t>
    </dgm:pt>
    <dgm:pt modelId="{884D5FCC-AE5C-426A-BE83-9EE64B7BDC85}">
      <dgm:prSet/>
      <dgm:spPr/>
      <dgm:t>
        <a:bodyPr/>
        <a:lstStyle/>
        <a:p>
          <a:r>
            <a:rPr lang="es-ES" baseline="0" dirty="0"/>
            <a:t>Distribución de la </a:t>
          </a:r>
          <a:r>
            <a:rPr lang="es-ES" b="1" u="sng" baseline="0" dirty="0"/>
            <a:t>carga probatoria: no implica que la solicitante tenga que aportar prueba alguna referida a su esfera íntima, personal o familiar</a:t>
          </a:r>
          <a:endParaRPr lang="es-ES" b="1" u="sng" dirty="0"/>
        </a:p>
      </dgm:t>
    </dgm:pt>
    <dgm:pt modelId="{6D4BD02D-B1C1-4550-83C5-34F4471E66C3}" type="parTrans" cxnId="{3B36E19B-4B1C-4179-8560-B58495E4C3A1}">
      <dgm:prSet/>
      <dgm:spPr/>
      <dgm:t>
        <a:bodyPr/>
        <a:lstStyle/>
        <a:p>
          <a:endParaRPr lang="es-ES"/>
        </a:p>
      </dgm:t>
    </dgm:pt>
    <dgm:pt modelId="{7A146896-9CE0-4895-A472-44DE122DBFD3}" type="sibTrans" cxnId="{3B36E19B-4B1C-4179-8560-B58495E4C3A1}">
      <dgm:prSet/>
      <dgm:spPr/>
      <dgm:t>
        <a:bodyPr/>
        <a:lstStyle/>
        <a:p>
          <a:endParaRPr lang="es-ES"/>
        </a:p>
      </dgm:t>
    </dgm:pt>
    <dgm:pt modelId="{5EF223A2-DD8C-4709-A589-1084BA3B08A1}" type="pres">
      <dgm:prSet presAssocID="{22C04D0B-E263-46FC-B62F-168DAA129E93}" presName="vert0" presStyleCnt="0">
        <dgm:presLayoutVars>
          <dgm:dir/>
          <dgm:animOne val="branch"/>
          <dgm:animLvl val="lvl"/>
        </dgm:presLayoutVars>
      </dgm:prSet>
      <dgm:spPr/>
    </dgm:pt>
    <dgm:pt modelId="{6828D749-4823-420B-9608-428EBB757A6A}" type="pres">
      <dgm:prSet presAssocID="{28948478-CC73-411C-A6CB-E6303AB53290}" presName="thickLine" presStyleLbl="alignNode1" presStyleIdx="0" presStyleCnt="5"/>
      <dgm:spPr/>
    </dgm:pt>
    <dgm:pt modelId="{4FD9C6AD-14C2-4FAE-9ABC-D58B282795E3}" type="pres">
      <dgm:prSet presAssocID="{28948478-CC73-411C-A6CB-E6303AB53290}" presName="horz1" presStyleCnt="0"/>
      <dgm:spPr/>
    </dgm:pt>
    <dgm:pt modelId="{95EF1C2E-0057-43EF-B7C1-52605DEB719A}" type="pres">
      <dgm:prSet presAssocID="{28948478-CC73-411C-A6CB-E6303AB53290}" presName="tx1" presStyleLbl="revTx" presStyleIdx="0" presStyleCnt="5"/>
      <dgm:spPr/>
    </dgm:pt>
    <dgm:pt modelId="{A827D2FA-9447-4B49-9878-26A78A99620D}" type="pres">
      <dgm:prSet presAssocID="{28948478-CC73-411C-A6CB-E6303AB53290}" presName="vert1" presStyleCnt="0"/>
      <dgm:spPr/>
    </dgm:pt>
    <dgm:pt modelId="{1C8EAEF7-F574-4E51-B68D-23387009BCE6}" type="pres">
      <dgm:prSet presAssocID="{79E9B63D-37B4-4077-AEB4-69D5400658E2}" presName="thickLine" presStyleLbl="alignNode1" presStyleIdx="1" presStyleCnt="5"/>
      <dgm:spPr/>
    </dgm:pt>
    <dgm:pt modelId="{4DFA68D9-A951-4213-AA33-8A3F56248209}" type="pres">
      <dgm:prSet presAssocID="{79E9B63D-37B4-4077-AEB4-69D5400658E2}" presName="horz1" presStyleCnt="0"/>
      <dgm:spPr/>
    </dgm:pt>
    <dgm:pt modelId="{85EF7576-2BF0-4B09-A9A8-2494781D8A22}" type="pres">
      <dgm:prSet presAssocID="{79E9B63D-37B4-4077-AEB4-69D5400658E2}" presName="tx1" presStyleLbl="revTx" presStyleIdx="1" presStyleCnt="5"/>
      <dgm:spPr/>
    </dgm:pt>
    <dgm:pt modelId="{242DDDF8-D21C-4D1F-AD3A-5FEB6982EA77}" type="pres">
      <dgm:prSet presAssocID="{79E9B63D-37B4-4077-AEB4-69D5400658E2}" presName="vert1" presStyleCnt="0"/>
      <dgm:spPr/>
    </dgm:pt>
    <dgm:pt modelId="{35508C4C-93E6-4EE7-BFFC-8E4740C73787}" type="pres">
      <dgm:prSet presAssocID="{296A24EF-0D43-4BAE-8810-53B97CEF9A62}" presName="thickLine" presStyleLbl="alignNode1" presStyleIdx="2" presStyleCnt="5"/>
      <dgm:spPr/>
    </dgm:pt>
    <dgm:pt modelId="{3755ABAD-965D-4681-A19E-1029C2A6F7E3}" type="pres">
      <dgm:prSet presAssocID="{296A24EF-0D43-4BAE-8810-53B97CEF9A62}" presName="horz1" presStyleCnt="0"/>
      <dgm:spPr/>
    </dgm:pt>
    <dgm:pt modelId="{3F94BB3E-116C-4C61-89F2-9DB62D74F951}" type="pres">
      <dgm:prSet presAssocID="{296A24EF-0D43-4BAE-8810-53B97CEF9A62}" presName="tx1" presStyleLbl="revTx" presStyleIdx="2" presStyleCnt="5"/>
      <dgm:spPr/>
    </dgm:pt>
    <dgm:pt modelId="{E0E4A92A-B7B2-49C6-9B35-1EFF4E626851}" type="pres">
      <dgm:prSet presAssocID="{296A24EF-0D43-4BAE-8810-53B97CEF9A62}" presName="vert1" presStyleCnt="0"/>
      <dgm:spPr/>
    </dgm:pt>
    <dgm:pt modelId="{89B04D82-E53F-42B9-9B1E-A9217D62CFFA}" type="pres">
      <dgm:prSet presAssocID="{B3876994-4F14-408A-A9E9-D864373B1D8C}" presName="thickLine" presStyleLbl="alignNode1" presStyleIdx="3" presStyleCnt="5"/>
      <dgm:spPr/>
    </dgm:pt>
    <dgm:pt modelId="{FA8CC170-016D-4E0D-B481-B7C49F06B1EB}" type="pres">
      <dgm:prSet presAssocID="{B3876994-4F14-408A-A9E9-D864373B1D8C}" presName="horz1" presStyleCnt="0"/>
      <dgm:spPr/>
    </dgm:pt>
    <dgm:pt modelId="{7538BE6D-374A-4541-A2A4-4BCCDDD04C84}" type="pres">
      <dgm:prSet presAssocID="{B3876994-4F14-408A-A9E9-D864373B1D8C}" presName="tx1" presStyleLbl="revTx" presStyleIdx="3" presStyleCnt="5"/>
      <dgm:spPr/>
    </dgm:pt>
    <dgm:pt modelId="{6C83171D-EE29-48A8-B3DA-00C85F8A1783}" type="pres">
      <dgm:prSet presAssocID="{B3876994-4F14-408A-A9E9-D864373B1D8C}" presName="vert1" presStyleCnt="0"/>
      <dgm:spPr/>
    </dgm:pt>
    <dgm:pt modelId="{ED02FCD6-399F-434F-AE67-7EB85794E065}" type="pres">
      <dgm:prSet presAssocID="{884D5FCC-AE5C-426A-BE83-9EE64B7BDC85}" presName="thickLine" presStyleLbl="alignNode1" presStyleIdx="4" presStyleCnt="5"/>
      <dgm:spPr/>
    </dgm:pt>
    <dgm:pt modelId="{2B8C6CD7-2793-44C6-B493-A34BC118BA29}" type="pres">
      <dgm:prSet presAssocID="{884D5FCC-AE5C-426A-BE83-9EE64B7BDC85}" presName="horz1" presStyleCnt="0"/>
      <dgm:spPr/>
    </dgm:pt>
    <dgm:pt modelId="{A9D9DE7F-FA1B-42C1-91B6-F4B43CB1B20B}" type="pres">
      <dgm:prSet presAssocID="{884D5FCC-AE5C-426A-BE83-9EE64B7BDC85}" presName="tx1" presStyleLbl="revTx" presStyleIdx="4" presStyleCnt="5"/>
      <dgm:spPr/>
    </dgm:pt>
    <dgm:pt modelId="{CFF8D3E7-9852-4C77-8627-A65B93595929}" type="pres">
      <dgm:prSet presAssocID="{884D5FCC-AE5C-426A-BE83-9EE64B7BDC85}" presName="vert1" presStyleCnt="0"/>
      <dgm:spPr/>
    </dgm:pt>
  </dgm:ptLst>
  <dgm:cxnLst>
    <dgm:cxn modelId="{B7A7315C-B6BD-4150-A339-03E607C29BAB}" srcId="{22C04D0B-E263-46FC-B62F-168DAA129E93}" destId="{79E9B63D-37B4-4077-AEB4-69D5400658E2}" srcOrd="1" destOrd="0" parTransId="{2A1C1EA4-FA25-4F8A-AA28-ADA68F1D3FEB}" sibTransId="{5CF67381-FD68-4232-BFD1-87674C1A454C}"/>
    <dgm:cxn modelId="{3852775C-E5C3-43EC-8CFF-16752479CF6C}" srcId="{22C04D0B-E263-46FC-B62F-168DAA129E93}" destId="{28948478-CC73-411C-A6CB-E6303AB53290}" srcOrd="0" destOrd="0" parTransId="{D6CCC647-E360-49F8-9887-E294264C7638}" sibTransId="{D3225FE2-6EDB-44AD-B77C-B0F30904DF36}"/>
    <dgm:cxn modelId="{A895EB5C-DCB0-451E-AEB0-27D846E058FE}" type="presOf" srcId="{28948478-CC73-411C-A6CB-E6303AB53290}" destId="{95EF1C2E-0057-43EF-B7C1-52605DEB719A}" srcOrd="0" destOrd="0" presId="urn:microsoft.com/office/officeart/2008/layout/LinedList"/>
    <dgm:cxn modelId="{5CDFF141-7FBD-48A8-819A-93C6B64F51CD}" type="presOf" srcId="{296A24EF-0D43-4BAE-8810-53B97CEF9A62}" destId="{3F94BB3E-116C-4C61-89F2-9DB62D74F951}" srcOrd="0" destOrd="0" presId="urn:microsoft.com/office/officeart/2008/layout/LinedList"/>
    <dgm:cxn modelId="{6F8F5F65-91ED-4D56-9B20-8618618B2541}" type="presOf" srcId="{884D5FCC-AE5C-426A-BE83-9EE64B7BDC85}" destId="{A9D9DE7F-FA1B-42C1-91B6-F4B43CB1B20B}" srcOrd="0" destOrd="0" presId="urn:microsoft.com/office/officeart/2008/layout/LinedList"/>
    <dgm:cxn modelId="{6C49CF4F-E4B8-4041-8813-9C410ACFA38F}" srcId="{22C04D0B-E263-46FC-B62F-168DAA129E93}" destId="{296A24EF-0D43-4BAE-8810-53B97CEF9A62}" srcOrd="2" destOrd="0" parTransId="{EC2BD252-0DB3-41F6-8B1F-B5EFDCB100A4}" sibTransId="{9245A6F1-D1AE-428F-BF13-DCED23A77106}"/>
    <dgm:cxn modelId="{68ED5886-9EEE-4F0B-9E58-580A145E3134}" type="presOf" srcId="{79E9B63D-37B4-4077-AEB4-69D5400658E2}" destId="{85EF7576-2BF0-4B09-A9A8-2494781D8A22}" srcOrd="0" destOrd="0" presId="urn:microsoft.com/office/officeart/2008/layout/LinedList"/>
    <dgm:cxn modelId="{3B36E19B-4B1C-4179-8560-B58495E4C3A1}" srcId="{22C04D0B-E263-46FC-B62F-168DAA129E93}" destId="{884D5FCC-AE5C-426A-BE83-9EE64B7BDC85}" srcOrd="4" destOrd="0" parTransId="{6D4BD02D-B1C1-4550-83C5-34F4471E66C3}" sibTransId="{7A146896-9CE0-4895-A472-44DE122DBFD3}"/>
    <dgm:cxn modelId="{EC5B8A9E-A796-4C75-A97D-739113F338F5}" type="presOf" srcId="{22C04D0B-E263-46FC-B62F-168DAA129E93}" destId="{5EF223A2-DD8C-4709-A589-1084BA3B08A1}" srcOrd="0" destOrd="0" presId="urn:microsoft.com/office/officeart/2008/layout/LinedList"/>
    <dgm:cxn modelId="{E41630BE-CA70-4658-8FAA-4D99D43ED337}" type="presOf" srcId="{B3876994-4F14-408A-A9E9-D864373B1D8C}" destId="{7538BE6D-374A-4541-A2A4-4BCCDDD04C84}" srcOrd="0" destOrd="0" presId="urn:microsoft.com/office/officeart/2008/layout/LinedList"/>
    <dgm:cxn modelId="{14EBA3E5-5B73-4FCA-81BF-6BF5FE14DA36}" srcId="{22C04D0B-E263-46FC-B62F-168DAA129E93}" destId="{B3876994-4F14-408A-A9E9-D864373B1D8C}" srcOrd="3" destOrd="0" parTransId="{E067C5CF-EB27-4C8A-B43A-C06C570A433D}" sibTransId="{BD832589-2AB9-4083-8823-4AECD2D441BE}"/>
    <dgm:cxn modelId="{6828D80F-96BC-4FE1-AB3B-219998F036F8}" type="presParOf" srcId="{5EF223A2-DD8C-4709-A589-1084BA3B08A1}" destId="{6828D749-4823-420B-9608-428EBB757A6A}" srcOrd="0" destOrd="0" presId="urn:microsoft.com/office/officeart/2008/layout/LinedList"/>
    <dgm:cxn modelId="{25182E00-9E4B-4E32-9E76-698F8E456CA3}" type="presParOf" srcId="{5EF223A2-DD8C-4709-A589-1084BA3B08A1}" destId="{4FD9C6AD-14C2-4FAE-9ABC-D58B282795E3}" srcOrd="1" destOrd="0" presId="urn:microsoft.com/office/officeart/2008/layout/LinedList"/>
    <dgm:cxn modelId="{85B0E972-E10F-411D-B667-A0062209E898}" type="presParOf" srcId="{4FD9C6AD-14C2-4FAE-9ABC-D58B282795E3}" destId="{95EF1C2E-0057-43EF-B7C1-52605DEB719A}" srcOrd="0" destOrd="0" presId="urn:microsoft.com/office/officeart/2008/layout/LinedList"/>
    <dgm:cxn modelId="{67F8E069-5E85-435F-AFA7-CC6D68F3F19F}" type="presParOf" srcId="{4FD9C6AD-14C2-4FAE-9ABC-D58B282795E3}" destId="{A827D2FA-9447-4B49-9878-26A78A99620D}" srcOrd="1" destOrd="0" presId="urn:microsoft.com/office/officeart/2008/layout/LinedList"/>
    <dgm:cxn modelId="{8A336F75-1428-4F32-9456-C9316F6574FE}" type="presParOf" srcId="{5EF223A2-DD8C-4709-A589-1084BA3B08A1}" destId="{1C8EAEF7-F574-4E51-B68D-23387009BCE6}" srcOrd="2" destOrd="0" presId="urn:microsoft.com/office/officeart/2008/layout/LinedList"/>
    <dgm:cxn modelId="{C74AA888-A436-42F8-8085-5CF076650226}" type="presParOf" srcId="{5EF223A2-DD8C-4709-A589-1084BA3B08A1}" destId="{4DFA68D9-A951-4213-AA33-8A3F56248209}" srcOrd="3" destOrd="0" presId="urn:microsoft.com/office/officeart/2008/layout/LinedList"/>
    <dgm:cxn modelId="{4F0BB06D-0C2A-410B-BE69-EE652EF8B008}" type="presParOf" srcId="{4DFA68D9-A951-4213-AA33-8A3F56248209}" destId="{85EF7576-2BF0-4B09-A9A8-2494781D8A22}" srcOrd="0" destOrd="0" presId="urn:microsoft.com/office/officeart/2008/layout/LinedList"/>
    <dgm:cxn modelId="{9CC930B5-1F97-4FA6-80D5-F6BDACA811DD}" type="presParOf" srcId="{4DFA68D9-A951-4213-AA33-8A3F56248209}" destId="{242DDDF8-D21C-4D1F-AD3A-5FEB6982EA77}" srcOrd="1" destOrd="0" presId="urn:microsoft.com/office/officeart/2008/layout/LinedList"/>
    <dgm:cxn modelId="{72CFD9D9-F3E1-4EC6-87C6-37A9D65E2DC8}" type="presParOf" srcId="{5EF223A2-DD8C-4709-A589-1084BA3B08A1}" destId="{35508C4C-93E6-4EE7-BFFC-8E4740C73787}" srcOrd="4" destOrd="0" presId="urn:microsoft.com/office/officeart/2008/layout/LinedList"/>
    <dgm:cxn modelId="{6B4FCB5D-17D1-4659-9647-773BA863B876}" type="presParOf" srcId="{5EF223A2-DD8C-4709-A589-1084BA3B08A1}" destId="{3755ABAD-965D-4681-A19E-1029C2A6F7E3}" srcOrd="5" destOrd="0" presId="urn:microsoft.com/office/officeart/2008/layout/LinedList"/>
    <dgm:cxn modelId="{EDA1BBFE-F2F0-4927-BFAD-88CCE4A46908}" type="presParOf" srcId="{3755ABAD-965D-4681-A19E-1029C2A6F7E3}" destId="{3F94BB3E-116C-4C61-89F2-9DB62D74F951}" srcOrd="0" destOrd="0" presId="urn:microsoft.com/office/officeart/2008/layout/LinedList"/>
    <dgm:cxn modelId="{DAA0D2A5-7CD8-4AB6-9880-1BE383BB03C6}" type="presParOf" srcId="{3755ABAD-965D-4681-A19E-1029C2A6F7E3}" destId="{E0E4A92A-B7B2-49C6-9B35-1EFF4E626851}" srcOrd="1" destOrd="0" presId="urn:microsoft.com/office/officeart/2008/layout/LinedList"/>
    <dgm:cxn modelId="{4AEBA732-9620-4880-8597-30B0961ADB92}" type="presParOf" srcId="{5EF223A2-DD8C-4709-A589-1084BA3B08A1}" destId="{89B04D82-E53F-42B9-9B1E-A9217D62CFFA}" srcOrd="6" destOrd="0" presId="urn:microsoft.com/office/officeart/2008/layout/LinedList"/>
    <dgm:cxn modelId="{4926DB2B-11D0-47F9-8090-165F4091EB1F}" type="presParOf" srcId="{5EF223A2-DD8C-4709-A589-1084BA3B08A1}" destId="{FA8CC170-016D-4E0D-B481-B7C49F06B1EB}" srcOrd="7" destOrd="0" presId="urn:microsoft.com/office/officeart/2008/layout/LinedList"/>
    <dgm:cxn modelId="{66C809D6-E8CE-4786-A67B-5CBB3788B62E}" type="presParOf" srcId="{FA8CC170-016D-4E0D-B481-B7C49F06B1EB}" destId="{7538BE6D-374A-4541-A2A4-4BCCDDD04C84}" srcOrd="0" destOrd="0" presId="urn:microsoft.com/office/officeart/2008/layout/LinedList"/>
    <dgm:cxn modelId="{3E63FE5D-1291-442E-AED4-E57B2B0FF103}" type="presParOf" srcId="{FA8CC170-016D-4E0D-B481-B7C49F06B1EB}" destId="{6C83171D-EE29-48A8-B3DA-00C85F8A1783}" srcOrd="1" destOrd="0" presId="urn:microsoft.com/office/officeart/2008/layout/LinedList"/>
    <dgm:cxn modelId="{AF1C1D23-0FE0-4473-B0EC-457A6DF66099}" type="presParOf" srcId="{5EF223A2-DD8C-4709-A589-1084BA3B08A1}" destId="{ED02FCD6-399F-434F-AE67-7EB85794E065}" srcOrd="8" destOrd="0" presId="urn:microsoft.com/office/officeart/2008/layout/LinedList"/>
    <dgm:cxn modelId="{1C1B8334-0727-4230-8E8B-B5BEDBA9972F}" type="presParOf" srcId="{5EF223A2-DD8C-4709-A589-1084BA3B08A1}" destId="{2B8C6CD7-2793-44C6-B493-A34BC118BA29}" srcOrd="9" destOrd="0" presId="urn:microsoft.com/office/officeart/2008/layout/LinedList"/>
    <dgm:cxn modelId="{95F0423F-FC46-40A6-87AC-4697EB5AD2CD}" type="presParOf" srcId="{2B8C6CD7-2793-44C6-B493-A34BC118BA29}" destId="{A9D9DE7F-FA1B-42C1-91B6-F4B43CB1B20B}" srcOrd="0" destOrd="0" presId="urn:microsoft.com/office/officeart/2008/layout/LinedList"/>
    <dgm:cxn modelId="{6BA5C9B9-F7A7-48B1-A9B0-8EE0DE21149F}" type="presParOf" srcId="{2B8C6CD7-2793-44C6-B493-A34BC118BA29}" destId="{CFF8D3E7-9852-4C77-8627-A65B935959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809BD3C-A160-48D5-9FCC-6354AB99F3C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13FC71-9474-4BCF-8314-DE6AAEBC8B0B}">
      <dgm:prSet/>
      <dgm:spPr/>
      <dgm:t>
        <a:bodyPr/>
        <a:lstStyle/>
        <a:p>
          <a:r>
            <a:rPr lang="es-ES" dirty="0"/>
            <a:t>Sentencia nº338/2019 del Juzgado de lo Social nº3 de Gijón, de 29 de agosto de 2019</a:t>
          </a:r>
        </a:p>
      </dgm:t>
    </dgm:pt>
    <dgm:pt modelId="{F4E6FA84-4B79-43EE-9239-226DB811D38F}" type="parTrans" cxnId="{0CDC2B5F-524E-4290-9C5C-0256F45A86AB}">
      <dgm:prSet/>
      <dgm:spPr/>
      <dgm:t>
        <a:bodyPr/>
        <a:lstStyle/>
        <a:p>
          <a:endParaRPr lang="es-ES"/>
        </a:p>
      </dgm:t>
    </dgm:pt>
    <dgm:pt modelId="{B6A78908-0A70-477C-AFFF-1584768737C3}" type="sibTrans" cxnId="{0CDC2B5F-524E-4290-9C5C-0256F45A86AB}">
      <dgm:prSet/>
      <dgm:spPr/>
      <dgm:t>
        <a:bodyPr/>
        <a:lstStyle/>
        <a:p>
          <a:endParaRPr lang="es-ES"/>
        </a:p>
      </dgm:t>
    </dgm:pt>
    <dgm:pt modelId="{8F88BE43-3D88-4CF3-BD2F-1EE96ECD1FB7}">
      <dgm:prSet/>
      <dgm:spPr/>
      <dgm:t>
        <a:bodyPr/>
        <a:lstStyle/>
        <a:p>
          <a:r>
            <a:rPr lang="es-ES" dirty="0"/>
            <a:t>Trabajadora de una </a:t>
          </a:r>
          <a:r>
            <a:rPr lang="es-ES" b="1" u="sng" dirty="0"/>
            <a:t>clínica veterinaria </a:t>
          </a:r>
          <a:r>
            <a:rPr lang="es-ES" dirty="0"/>
            <a:t>que solicita </a:t>
          </a:r>
          <a:r>
            <a:rPr lang="es-ES" u="sng" dirty="0"/>
            <a:t>turno fijo de mañana</a:t>
          </a:r>
        </a:p>
      </dgm:t>
    </dgm:pt>
    <dgm:pt modelId="{A2DB2249-584C-4067-9D41-E569795DDFB7}" type="parTrans" cxnId="{027E282C-4EF5-4125-BB00-FD56D54A857A}">
      <dgm:prSet/>
      <dgm:spPr/>
      <dgm:t>
        <a:bodyPr/>
        <a:lstStyle/>
        <a:p>
          <a:endParaRPr lang="es-ES"/>
        </a:p>
      </dgm:t>
    </dgm:pt>
    <dgm:pt modelId="{48B3C972-EE29-483D-B273-06CDDAEE9F77}" type="sibTrans" cxnId="{027E282C-4EF5-4125-BB00-FD56D54A857A}">
      <dgm:prSet/>
      <dgm:spPr/>
      <dgm:t>
        <a:bodyPr/>
        <a:lstStyle/>
        <a:p>
          <a:endParaRPr lang="es-ES"/>
        </a:p>
      </dgm:t>
    </dgm:pt>
    <dgm:pt modelId="{9E96F782-0DD8-4DCE-B609-6EEDB508D88E}">
      <dgm:prSet/>
      <dgm:spPr/>
      <dgm:t>
        <a:bodyPr/>
        <a:lstStyle/>
        <a:p>
          <a:r>
            <a:rPr lang="es-ES" dirty="0"/>
            <a:t>Perjuicio para la organización de la empresa que atiende a </a:t>
          </a:r>
          <a:r>
            <a:rPr lang="es-ES" b="1" u="sng" dirty="0"/>
            <a:t>más clientes por la tarde</a:t>
          </a:r>
        </a:p>
      </dgm:t>
    </dgm:pt>
    <dgm:pt modelId="{CCE56DB2-DBD0-4C34-ABA6-394A2794020E}" type="parTrans" cxnId="{F0328E04-9D04-4E1F-A9AE-6C2B86B7EB34}">
      <dgm:prSet/>
      <dgm:spPr/>
      <dgm:t>
        <a:bodyPr/>
        <a:lstStyle/>
        <a:p>
          <a:endParaRPr lang="es-ES"/>
        </a:p>
      </dgm:t>
    </dgm:pt>
    <dgm:pt modelId="{43A1E35A-941C-481D-B130-97763D73723A}" type="sibTrans" cxnId="{F0328E04-9D04-4E1F-A9AE-6C2B86B7EB34}">
      <dgm:prSet/>
      <dgm:spPr/>
      <dgm:t>
        <a:bodyPr/>
        <a:lstStyle/>
        <a:p>
          <a:endParaRPr lang="es-ES"/>
        </a:p>
      </dgm:t>
    </dgm:pt>
    <dgm:pt modelId="{4920F9C0-A8C2-4712-BC11-C8204102878A}">
      <dgm:prSet/>
      <dgm:spPr/>
      <dgm:t>
        <a:bodyPr/>
        <a:lstStyle/>
        <a:p>
          <a:r>
            <a:rPr lang="es-ES" b="1" u="sng" dirty="0"/>
            <a:t>Dificultades para los otros dos veterinarios que trabajan a turnos</a:t>
          </a:r>
        </a:p>
      </dgm:t>
    </dgm:pt>
    <dgm:pt modelId="{1589E086-836B-412F-A444-8DAEB8C25D73}" type="parTrans" cxnId="{350519D3-C16A-4DB3-B71E-E55D9A53F782}">
      <dgm:prSet/>
      <dgm:spPr/>
      <dgm:t>
        <a:bodyPr/>
        <a:lstStyle/>
        <a:p>
          <a:endParaRPr lang="es-ES"/>
        </a:p>
      </dgm:t>
    </dgm:pt>
    <dgm:pt modelId="{29D75BE1-6027-401F-A472-6F0923B87EF0}" type="sibTrans" cxnId="{350519D3-C16A-4DB3-B71E-E55D9A53F782}">
      <dgm:prSet/>
      <dgm:spPr/>
      <dgm:t>
        <a:bodyPr/>
        <a:lstStyle/>
        <a:p>
          <a:endParaRPr lang="es-ES"/>
        </a:p>
      </dgm:t>
    </dgm:pt>
    <dgm:pt modelId="{6E51519C-D6A2-45D4-9BBF-340ED955D9B8}">
      <dgm:prSet/>
      <dgm:spPr/>
      <dgm:t>
        <a:bodyPr/>
        <a:lstStyle/>
        <a:p>
          <a:r>
            <a:rPr lang="es-ES" dirty="0"/>
            <a:t>Desestima</a:t>
          </a:r>
        </a:p>
      </dgm:t>
    </dgm:pt>
    <dgm:pt modelId="{4A22FBC9-139D-4CE5-9887-70CF1FE5B893}" type="parTrans" cxnId="{184C26F5-2DE5-4E49-8CB6-88BB997AFB71}">
      <dgm:prSet/>
      <dgm:spPr/>
      <dgm:t>
        <a:bodyPr/>
        <a:lstStyle/>
        <a:p>
          <a:endParaRPr lang="es-ES"/>
        </a:p>
      </dgm:t>
    </dgm:pt>
    <dgm:pt modelId="{D5CF6DCC-8367-4B8C-A831-0F9191D95C40}" type="sibTrans" cxnId="{184C26F5-2DE5-4E49-8CB6-88BB997AFB71}">
      <dgm:prSet/>
      <dgm:spPr/>
      <dgm:t>
        <a:bodyPr/>
        <a:lstStyle/>
        <a:p>
          <a:endParaRPr lang="es-ES"/>
        </a:p>
      </dgm:t>
    </dgm:pt>
    <dgm:pt modelId="{FD90A422-15BC-48FE-B44F-0A2597B685EF}" type="pres">
      <dgm:prSet presAssocID="{1809BD3C-A160-48D5-9FCC-6354AB99F3CE}" presName="linear" presStyleCnt="0">
        <dgm:presLayoutVars>
          <dgm:animLvl val="lvl"/>
          <dgm:resizeHandles val="exact"/>
        </dgm:presLayoutVars>
      </dgm:prSet>
      <dgm:spPr/>
    </dgm:pt>
    <dgm:pt modelId="{D0F0591C-A86A-4D75-A5E9-26DF311BA705}" type="pres">
      <dgm:prSet presAssocID="{4313FC71-9474-4BCF-8314-DE6AAEBC8B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83D7C-FD65-4DA2-AE79-41C3DB103903}" type="pres">
      <dgm:prSet presAssocID="{4313FC71-9474-4BCF-8314-DE6AAEBC8B0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328E04-9D04-4E1F-A9AE-6C2B86B7EB34}" srcId="{4313FC71-9474-4BCF-8314-DE6AAEBC8B0B}" destId="{9E96F782-0DD8-4DCE-B609-6EEDB508D88E}" srcOrd="1" destOrd="0" parTransId="{CCE56DB2-DBD0-4C34-ABA6-394A2794020E}" sibTransId="{43A1E35A-941C-481D-B130-97763D73723A}"/>
    <dgm:cxn modelId="{7A23A40F-2FAB-474B-9E95-3B3A4F4BC1E1}" type="presOf" srcId="{8F88BE43-3D88-4CF3-BD2F-1EE96ECD1FB7}" destId="{80F83D7C-FD65-4DA2-AE79-41C3DB103903}" srcOrd="0" destOrd="0" presId="urn:microsoft.com/office/officeart/2005/8/layout/vList2"/>
    <dgm:cxn modelId="{F7D76F1F-E15D-426C-BD79-BBC31713EFC8}" type="presOf" srcId="{9E96F782-0DD8-4DCE-B609-6EEDB508D88E}" destId="{80F83D7C-FD65-4DA2-AE79-41C3DB103903}" srcOrd="0" destOrd="1" presId="urn:microsoft.com/office/officeart/2005/8/layout/vList2"/>
    <dgm:cxn modelId="{4D8CD421-6A09-4E8C-9DEE-49EA812E16D4}" type="presOf" srcId="{4313FC71-9474-4BCF-8314-DE6AAEBC8B0B}" destId="{D0F0591C-A86A-4D75-A5E9-26DF311BA705}" srcOrd="0" destOrd="0" presId="urn:microsoft.com/office/officeart/2005/8/layout/vList2"/>
    <dgm:cxn modelId="{027E282C-4EF5-4125-BB00-FD56D54A857A}" srcId="{4313FC71-9474-4BCF-8314-DE6AAEBC8B0B}" destId="{8F88BE43-3D88-4CF3-BD2F-1EE96ECD1FB7}" srcOrd="0" destOrd="0" parTransId="{A2DB2249-584C-4067-9D41-E569795DDFB7}" sibTransId="{48B3C972-EE29-483D-B273-06CDDAEE9F77}"/>
    <dgm:cxn modelId="{0CDC2B5F-524E-4290-9C5C-0256F45A86AB}" srcId="{1809BD3C-A160-48D5-9FCC-6354AB99F3CE}" destId="{4313FC71-9474-4BCF-8314-DE6AAEBC8B0B}" srcOrd="0" destOrd="0" parTransId="{F4E6FA84-4B79-43EE-9239-226DB811D38F}" sibTransId="{B6A78908-0A70-477C-AFFF-1584768737C3}"/>
    <dgm:cxn modelId="{F7712848-781F-4D9B-815C-ED68D6BF28AB}" type="presOf" srcId="{4920F9C0-A8C2-4712-BC11-C8204102878A}" destId="{80F83D7C-FD65-4DA2-AE79-41C3DB103903}" srcOrd="0" destOrd="2" presId="urn:microsoft.com/office/officeart/2005/8/layout/vList2"/>
    <dgm:cxn modelId="{393877C7-1C3D-475C-AF7B-F6F2B076E7B5}" type="presOf" srcId="{1809BD3C-A160-48D5-9FCC-6354AB99F3CE}" destId="{FD90A422-15BC-48FE-B44F-0A2597B685EF}" srcOrd="0" destOrd="0" presId="urn:microsoft.com/office/officeart/2005/8/layout/vList2"/>
    <dgm:cxn modelId="{350519D3-C16A-4DB3-B71E-E55D9A53F782}" srcId="{4313FC71-9474-4BCF-8314-DE6AAEBC8B0B}" destId="{4920F9C0-A8C2-4712-BC11-C8204102878A}" srcOrd="2" destOrd="0" parTransId="{1589E086-836B-412F-A444-8DAEB8C25D73}" sibTransId="{29D75BE1-6027-401F-A472-6F0923B87EF0}"/>
    <dgm:cxn modelId="{184C26F5-2DE5-4E49-8CB6-88BB997AFB71}" srcId="{4313FC71-9474-4BCF-8314-DE6AAEBC8B0B}" destId="{6E51519C-D6A2-45D4-9BBF-340ED955D9B8}" srcOrd="3" destOrd="0" parTransId="{4A22FBC9-139D-4CE5-9887-70CF1FE5B893}" sibTransId="{D5CF6DCC-8367-4B8C-A831-0F9191D95C40}"/>
    <dgm:cxn modelId="{2561ABFF-BF22-414D-8D63-F1CBA7F9AEA2}" type="presOf" srcId="{6E51519C-D6A2-45D4-9BBF-340ED955D9B8}" destId="{80F83D7C-FD65-4DA2-AE79-41C3DB103903}" srcOrd="0" destOrd="3" presId="urn:microsoft.com/office/officeart/2005/8/layout/vList2"/>
    <dgm:cxn modelId="{3C52559B-432F-4DBE-9A1D-1483B028ABFF}" type="presParOf" srcId="{FD90A422-15BC-48FE-B44F-0A2597B685EF}" destId="{D0F0591C-A86A-4D75-A5E9-26DF311BA705}" srcOrd="0" destOrd="0" presId="urn:microsoft.com/office/officeart/2005/8/layout/vList2"/>
    <dgm:cxn modelId="{E65E80BC-A23A-457D-831D-43B70F4EA5EF}" type="presParOf" srcId="{FD90A422-15BC-48FE-B44F-0A2597B685EF}" destId="{80F83D7C-FD65-4DA2-AE79-41C3DB1039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77BA91-C342-4CEE-A659-A4B2E932DC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439D69-B1E6-420B-9BE4-794C6E1DFD5A}">
      <dgm:prSet/>
      <dgm:spPr/>
      <dgm:t>
        <a:bodyPr/>
        <a:lstStyle/>
        <a:p>
          <a:r>
            <a:rPr lang="es-ES" dirty="0"/>
            <a:t>Sentencia Juzgado de lo Social nº2 de Badajoz, de 16 de septiembre de 2019</a:t>
          </a:r>
        </a:p>
      </dgm:t>
    </dgm:pt>
    <dgm:pt modelId="{5754FC98-22B2-4CFD-82CE-ACB7256685A7}" type="parTrans" cxnId="{BED2643B-8A6E-4E24-B9AE-FF5411387AA1}">
      <dgm:prSet/>
      <dgm:spPr/>
      <dgm:t>
        <a:bodyPr/>
        <a:lstStyle/>
        <a:p>
          <a:endParaRPr lang="es-ES"/>
        </a:p>
      </dgm:t>
    </dgm:pt>
    <dgm:pt modelId="{8C23EA9B-55B8-4221-B325-3E5B375A9310}" type="sibTrans" cxnId="{BED2643B-8A6E-4E24-B9AE-FF5411387AA1}">
      <dgm:prSet/>
      <dgm:spPr/>
      <dgm:t>
        <a:bodyPr/>
        <a:lstStyle/>
        <a:p>
          <a:endParaRPr lang="es-ES"/>
        </a:p>
      </dgm:t>
    </dgm:pt>
    <dgm:pt modelId="{2892F2CB-A563-4ACF-AE67-2B08F83D157F}">
      <dgm:prSet/>
      <dgm:spPr/>
      <dgm:t>
        <a:bodyPr/>
        <a:lstStyle/>
        <a:p>
          <a:r>
            <a:rPr lang="es-ES" b="1" u="sng" dirty="0"/>
            <a:t>Adjunta a responsable de tienda </a:t>
          </a:r>
          <a:r>
            <a:rPr lang="es-ES" dirty="0"/>
            <a:t>solicita </a:t>
          </a:r>
          <a:r>
            <a:rPr lang="es-ES" b="1" u="sng" dirty="0"/>
            <a:t>dejar de hacer turnos </a:t>
          </a:r>
          <a:r>
            <a:rPr lang="es-ES" dirty="0"/>
            <a:t>y hacer </a:t>
          </a:r>
          <a:r>
            <a:rPr lang="es-ES" b="1" u="sng" dirty="0"/>
            <a:t>menos aperturas y/o cierres</a:t>
          </a:r>
        </a:p>
      </dgm:t>
    </dgm:pt>
    <dgm:pt modelId="{BDE08774-4406-462B-A874-E9BCA4D191EA}" type="parTrans" cxnId="{344B2B8C-7DD4-44F4-A049-FEDF6473520F}">
      <dgm:prSet/>
      <dgm:spPr/>
      <dgm:t>
        <a:bodyPr/>
        <a:lstStyle/>
        <a:p>
          <a:endParaRPr lang="es-ES"/>
        </a:p>
      </dgm:t>
    </dgm:pt>
    <dgm:pt modelId="{28364AE9-DA74-4D75-BD44-FAD4464E1A6E}" type="sibTrans" cxnId="{344B2B8C-7DD4-44F4-A049-FEDF6473520F}">
      <dgm:prSet/>
      <dgm:spPr/>
      <dgm:t>
        <a:bodyPr/>
        <a:lstStyle/>
        <a:p>
          <a:endParaRPr lang="es-ES"/>
        </a:p>
      </dgm:t>
    </dgm:pt>
    <dgm:pt modelId="{D0C81D39-A740-440F-96F0-A19EE7610C6D}">
      <dgm:prSet/>
      <dgm:spPr/>
      <dgm:t>
        <a:bodyPr/>
        <a:lstStyle/>
        <a:p>
          <a:r>
            <a:rPr lang="es-ES" dirty="0"/>
            <a:t>La empresa opone:</a:t>
          </a:r>
        </a:p>
      </dgm:t>
    </dgm:pt>
    <dgm:pt modelId="{D5A2D102-DEA9-45C1-84B3-D4E99FCDF518}" type="parTrans" cxnId="{0B5A59FB-1C14-4DBD-839B-284E4340BB8A}">
      <dgm:prSet/>
      <dgm:spPr/>
      <dgm:t>
        <a:bodyPr/>
        <a:lstStyle/>
        <a:p>
          <a:endParaRPr lang="es-ES"/>
        </a:p>
      </dgm:t>
    </dgm:pt>
    <dgm:pt modelId="{42064258-5D0D-4B38-B944-E35CF4B8035D}" type="sibTrans" cxnId="{0B5A59FB-1C14-4DBD-839B-284E4340BB8A}">
      <dgm:prSet/>
      <dgm:spPr/>
      <dgm:t>
        <a:bodyPr/>
        <a:lstStyle/>
        <a:p>
          <a:endParaRPr lang="es-ES"/>
        </a:p>
      </dgm:t>
    </dgm:pt>
    <dgm:pt modelId="{5EFE9224-2452-435B-B53D-B016966EE173}">
      <dgm:prSet/>
      <dgm:spPr/>
      <dgm:t>
        <a:bodyPr/>
        <a:lstStyle/>
        <a:p>
          <a:r>
            <a:rPr lang="es-ES" dirty="0"/>
            <a:t>Dificultades en el cumplimiento de la normativa en materia de descansos entre jornadas y del derecho a la conciliación del resto de trabajadores</a:t>
          </a:r>
        </a:p>
      </dgm:t>
    </dgm:pt>
    <dgm:pt modelId="{556F0E4C-0D50-4A7A-9395-BE5A09DE51B8}" type="parTrans" cxnId="{5C361066-0931-43DF-8D56-FC5A0FB5DE44}">
      <dgm:prSet/>
      <dgm:spPr/>
      <dgm:t>
        <a:bodyPr/>
        <a:lstStyle/>
        <a:p>
          <a:endParaRPr lang="es-ES"/>
        </a:p>
      </dgm:t>
    </dgm:pt>
    <dgm:pt modelId="{C38DBA09-723F-49A7-821B-C33BEE4810A7}" type="sibTrans" cxnId="{5C361066-0931-43DF-8D56-FC5A0FB5DE44}">
      <dgm:prSet/>
      <dgm:spPr/>
      <dgm:t>
        <a:bodyPr/>
        <a:lstStyle/>
        <a:p>
          <a:endParaRPr lang="es-ES"/>
        </a:p>
      </dgm:t>
    </dgm:pt>
    <dgm:pt modelId="{A435C49B-E0FB-4A35-B082-79A9FEED3098}">
      <dgm:prSet/>
      <dgm:spPr/>
      <dgm:t>
        <a:bodyPr/>
        <a:lstStyle/>
        <a:p>
          <a:r>
            <a:rPr lang="es-ES" dirty="0"/>
            <a:t>Posible cambio de funciones de algún cajero</a:t>
          </a:r>
        </a:p>
      </dgm:t>
    </dgm:pt>
    <dgm:pt modelId="{4063F47B-4105-4182-9F4C-59BE2D8E3521}" type="parTrans" cxnId="{401512A0-1763-4AAB-94FA-DF8AF6A57740}">
      <dgm:prSet/>
      <dgm:spPr/>
      <dgm:t>
        <a:bodyPr/>
        <a:lstStyle/>
        <a:p>
          <a:endParaRPr lang="es-ES"/>
        </a:p>
      </dgm:t>
    </dgm:pt>
    <dgm:pt modelId="{E5A11C6D-9F52-4159-A3D6-E20766B36994}" type="sibTrans" cxnId="{401512A0-1763-4AAB-94FA-DF8AF6A57740}">
      <dgm:prSet/>
      <dgm:spPr/>
      <dgm:t>
        <a:bodyPr/>
        <a:lstStyle/>
        <a:p>
          <a:endParaRPr lang="es-ES"/>
        </a:p>
      </dgm:t>
    </dgm:pt>
    <dgm:pt modelId="{63FF9971-E7F7-4CBE-9025-3CD153749C56}">
      <dgm:prSet/>
      <dgm:spPr/>
      <dgm:t>
        <a:bodyPr/>
        <a:lstStyle/>
        <a:p>
          <a:r>
            <a:rPr lang="es-ES" dirty="0"/>
            <a:t>Desestima la pretensión por desproporcionada y poco fundamentada (escolarización de un hijo) en relación con los inconvenientes que presenta</a:t>
          </a:r>
        </a:p>
      </dgm:t>
    </dgm:pt>
    <dgm:pt modelId="{1ED7864A-1B42-4B4E-8137-2D6F1AD936CA}" type="parTrans" cxnId="{CC067C27-1F3D-45FD-8986-3820643DC13E}">
      <dgm:prSet/>
      <dgm:spPr/>
      <dgm:t>
        <a:bodyPr/>
        <a:lstStyle/>
        <a:p>
          <a:endParaRPr lang="es-ES"/>
        </a:p>
      </dgm:t>
    </dgm:pt>
    <dgm:pt modelId="{4781A111-D7D7-4E4A-9852-25FD951202DC}" type="sibTrans" cxnId="{CC067C27-1F3D-45FD-8986-3820643DC13E}">
      <dgm:prSet/>
      <dgm:spPr/>
      <dgm:t>
        <a:bodyPr/>
        <a:lstStyle/>
        <a:p>
          <a:endParaRPr lang="es-ES"/>
        </a:p>
      </dgm:t>
    </dgm:pt>
    <dgm:pt modelId="{22BE4A5B-6897-4767-98E4-852000CF98C4}">
      <dgm:prSet/>
      <dgm:spPr/>
      <dgm:t>
        <a:bodyPr/>
        <a:lstStyle/>
        <a:p>
          <a:r>
            <a:rPr lang="es-ES" dirty="0"/>
            <a:t>Necesidad de un número de responsables en la apertura y cierre, y que el resto de compañeros deberían hacer más cierres y aperturas</a:t>
          </a:r>
        </a:p>
      </dgm:t>
    </dgm:pt>
    <dgm:pt modelId="{C976B51C-B5B6-46D1-BB3F-269520BA3165}" type="parTrans" cxnId="{E63617C8-5232-4690-8D91-8ECB56805FAC}">
      <dgm:prSet/>
      <dgm:spPr/>
      <dgm:t>
        <a:bodyPr/>
        <a:lstStyle/>
        <a:p>
          <a:endParaRPr lang="es-ES"/>
        </a:p>
      </dgm:t>
    </dgm:pt>
    <dgm:pt modelId="{12470A24-CACE-4210-B96F-1594C4A45653}" type="sibTrans" cxnId="{E63617C8-5232-4690-8D91-8ECB56805FAC}">
      <dgm:prSet/>
      <dgm:spPr/>
      <dgm:t>
        <a:bodyPr/>
        <a:lstStyle/>
        <a:p>
          <a:endParaRPr lang="es-ES"/>
        </a:p>
      </dgm:t>
    </dgm:pt>
    <dgm:pt modelId="{B17DA659-338D-4BF9-BCD5-C7F4470E60CC}" type="pres">
      <dgm:prSet presAssocID="{6C77BA91-C342-4CEE-A659-A4B2E932DC2D}" presName="linear" presStyleCnt="0">
        <dgm:presLayoutVars>
          <dgm:animLvl val="lvl"/>
          <dgm:resizeHandles val="exact"/>
        </dgm:presLayoutVars>
      </dgm:prSet>
      <dgm:spPr/>
    </dgm:pt>
    <dgm:pt modelId="{8818D436-2E54-4E15-84EF-1F0C15A1ABF0}" type="pres">
      <dgm:prSet presAssocID="{57439D69-B1E6-420B-9BE4-794C6E1DFD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B8D5CF-F88F-4386-B582-2428CACBE684}" type="pres">
      <dgm:prSet presAssocID="{57439D69-B1E6-420B-9BE4-794C6E1DFD5A}" presName="childText" presStyleLbl="revTx" presStyleIdx="0" presStyleCnt="1" custScaleY="100950">
        <dgm:presLayoutVars>
          <dgm:bulletEnabled val="1"/>
        </dgm:presLayoutVars>
      </dgm:prSet>
      <dgm:spPr/>
    </dgm:pt>
    <dgm:pt modelId="{DEFC30AE-18CE-40D6-889A-2E644AFAEFA2}" type="pres">
      <dgm:prSet presAssocID="{63FF9971-E7F7-4CBE-9025-3CD153749C56}" presName="parentText" presStyleLbl="node1" presStyleIdx="1" presStyleCnt="2" custLinFactNeighborY="5201">
        <dgm:presLayoutVars>
          <dgm:chMax val="0"/>
          <dgm:bulletEnabled val="1"/>
        </dgm:presLayoutVars>
      </dgm:prSet>
      <dgm:spPr/>
    </dgm:pt>
  </dgm:ptLst>
  <dgm:cxnLst>
    <dgm:cxn modelId="{F9EBE20C-7A0F-44EC-9580-894832B54EC6}" type="presOf" srcId="{57439D69-B1E6-420B-9BE4-794C6E1DFD5A}" destId="{8818D436-2E54-4E15-84EF-1F0C15A1ABF0}" srcOrd="0" destOrd="0" presId="urn:microsoft.com/office/officeart/2005/8/layout/vList2"/>
    <dgm:cxn modelId="{CC067C27-1F3D-45FD-8986-3820643DC13E}" srcId="{6C77BA91-C342-4CEE-A659-A4B2E932DC2D}" destId="{63FF9971-E7F7-4CBE-9025-3CD153749C56}" srcOrd="1" destOrd="0" parTransId="{1ED7864A-1B42-4B4E-8137-2D6F1AD936CA}" sibTransId="{4781A111-D7D7-4E4A-9852-25FD951202DC}"/>
    <dgm:cxn modelId="{BED2643B-8A6E-4E24-B9AE-FF5411387AA1}" srcId="{6C77BA91-C342-4CEE-A659-A4B2E932DC2D}" destId="{57439D69-B1E6-420B-9BE4-794C6E1DFD5A}" srcOrd="0" destOrd="0" parTransId="{5754FC98-22B2-4CFD-82CE-ACB7256685A7}" sibTransId="{8C23EA9B-55B8-4221-B325-3E5B375A9310}"/>
    <dgm:cxn modelId="{5C361066-0931-43DF-8D56-FC5A0FB5DE44}" srcId="{D0C81D39-A740-440F-96F0-A19EE7610C6D}" destId="{5EFE9224-2452-435B-B53D-B016966EE173}" srcOrd="1" destOrd="0" parTransId="{556F0E4C-0D50-4A7A-9395-BE5A09DE51B8}" sibTransId="{C38DBA09-723F-49A7-821B-C33BEE4810A7}"/>
    <dgm:cxn modelId="{2C245079-D27E-4D17-AD21-DF16CAE3C6BD}" type="presOf" srcId="{6C77BA91-C342-4CEE-A659-A4B2E932DC2D}" destId="{B17DA659-338D-4BF9-BCD5-C7F4470E60CC}" srcOrd="0" destOrd="0" presId="urn:microsoft.com/office/officeart/2005/8/layout/vList2"/>
    <dgm:cxn modelId="{344B2B8C-7DD4-44F4-A049-FEDF6473520F}" srcId="{57439D69-B1E6-420B-9BE4-794C6E1DFD5A}" destId="{2892F2CB-A563-4ACF-AE67-2B08F83D157F}" srcOrd="0" destOrd="0" parTransId="{BDE08774-4406-462B-A874-E9BCA4D191EA}" sibTransId="{28364AE9-DA74-4D75-BD44-FAD4464E1A6E}"/>
    <dgm:cxn modelId="{97ADAC9E-6A83-49E9-8739-419920FCA89E}" type="presOf" srcId="{A435C49B-E0FB-4A35-B082-79A9FEED3098}" destId="{07B8D5CF-F88F-4386-B582-2428CACBE684}" srcOrd="0" destOrd="4" presId="urn:microsoft.com/office/officeart/2005/8/layout/vList2"/>
    <dgm:cxn modelId="{401512A0-1763-4AAB-94FA-DF8AF6A57740}" srcId="{D0C81D39-A740-440F-96F0-A19EE7610C6D}" destId="{A435C49B-E0FB-4A35-B082-79A9FEED3098}" srcOrd="2" destOrd="0" parTransId="{4063F47B-4105-4182-9F4C-59BE2D8E3521}" sibTransId="{E5A11C6D-9F52-4159-A3D6-E20766B36994}"/>
    <dgm:cxn modelId="{2F72D9A5-AEDE-4B80-A2F4-5B44D315139D}" type="presOf" srcId="{D0C81D39-A740-440F-96F0-A19EE7610C6D}" destId="{07B8D5CF-F88F-4386-B582-2428CACBE684}" srcOrd="0" destOrd="1" presId="urn:microsoft.com/office/officeart/2005/8/layout/vList2"/>
    <dgm:cxn modelId="{6774E5BF-E13E-4F1B-BDD8-BFFF9AE7A067}" type="presOf" srcId="{63FF9971-E7F7-4CBE-9025-3CD153749C56}" destId="{DEFC30AE-18CE-40D6-889A-2E644AFAEFA2}" srcOrd="0" destOrd="0" presId="urn:microsoft.com/office/officeart/2005/8/layout/vList2"/>
    <dgm:cxn modelId="{E63617C8-5232-4690-8D91-8ECB56805FAC}" srcId="{D0C81D39-A740-440F-96F0-A19EE7610C6D}" destId="{22BE4A5B-6897-4767-98E4-852000CF98C4}" srcOrd="0" destOrd="0" parTransId="{C976B51C-B5B6-46D1-BB3F-269520BA3165}" sibTransId="{12470A24-CACE-4210-B96F-1594C4A45653}"/>
    <dgm:cxn modelId="{F1766DEE-7E55-47A4-8AD9-327811FD4528}" type="presOf" srcId="{2892F2CB-A563-4ACF-AE67-2B08F83D157F}" destId="{07B8D5CF-F88F-4386-B582-2428CACBE684}" srcOrd="0" destOrd="0" presId="urn:microsoft.com/office/officeart/2005/8/layout/vList2"/>
    <dgm:cxn modelId="{E0FB51EF-91B7-4BF9-BD13-526F01376A79}" type="presOf" srcId="{22BE4A5B-6897-4767-98E4-852000CF98C4}" destId="{07B8D5CF-F88F-4386-B582-2428CACBE684}" srcOrd="0" destOrd="2" presId="urn:microsoft.com/office/officeart/2005/8/layout/vList2"/>
    <dgm:cxn modelId="{2CC613F4-B242-4C2B-BBB6-5FDFB7AE9D52}" type="presOf" srcId="{5EFE9224-2452-435B-B53D-B016966EE173}" destId="{07B8D5CF-F88F-4386-B582-2428CACBE684}" srcOrd="0" destOrd="3" presId="urn:microsoft.com/office/officeart/2005/8/layout/vList2"/>
    <dgm:cxn modelId="{0B5A59FB-1C14-4DBD-839B-284E4340BB8A}" srcId="{57439D69-B1E6-420B-9BE4-794C6E1DFD5A}" destId="{D0C81D39-A740-440F-96F0-A19EE7610C6D}" srcOrd="1" destOrd="0" parTransId="{D5A2D102-DEA9-45C1-84B3-D4E99FCDF518}" sibTransId="{42064258-5D0D-4B38-B944-E35CF4B8035D}"/>
    <dgm:cxn modelId="{D2D1C0A6-2854-418A-AFB2-65B7DB3ADEAD}" type="presParOf" srcId="{B17DA659-338D-4BF9-BCD5-C7F4470E60CC}" destId="{8818D436-2E54-4E15-84EF-1F0C15A1ABF0}" srcOrd="0" destOrd="0" presId="urn:microsoft.com/office/officeart/2005/8/layout/vList2"/>
    <dgm:cxn modelId="{6CD8FCE9-9A29-4EF1-9627-0A71C049BA6C}" type="presParOf" srcId="{B17DA659-338D-4BF9-BCD5-C7F4470E60CC}" destId="{07B8D5CF-F88F-4386-B582-2428CACBE684}" srcOrd="1" destOrd="0" presId="urn:microsoft.com/office/officeart/2005/8/layout/vList2"/>
    <dgm:cxn modelId="{E3BB252C-2C77-466F-AEC5-CEC68262F8D0}" type="presParOf" srcId="{B17DA659-338D-4BF9-BCD5-C7F4470E60CC}" destId="{DEFC30AE-18CE-40D6-889A-2E644AFAEF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1ADE1-6B45-4EF9-9EE2-639713A118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91595E-C2BF-4BD7-9886-E3A8A3122794}">
      <dgm:prSet custT="1"/>
      <dgm:spPr/>
      <dgm:t>
        <a:bodyPr/>
        <a:lstStyle/>
        <a:p>
          <a:r>
            <a:rPr lang="es-ES" sz="1800" i="1" dirty="0"/>
            <a:t>LO 3/2007, de 22 de marzo, para la igualdad efectiva de mujeres y hombres </a:t>
          </a:r>
          <a:r>
            <a:rPr lang="es-ES" sz="1800" dirty="0"/>
            <a:t>(BOE 23 marzo)</a:t>
          </a:r>
        </a:p>
      </dgm:t>
    </dgm:pt>
    <dgm:pt modelId="{BD6204CA-FF9D-41C6-8C50-9D968EC26DB6}" type="parTrans" cxnId="{4505EF55-868B-4FDB-B3E2-0F79A7FC51B7}">
      <dgm:prSet/>
      <dgm:spPr/>
      <dgm:t>
        <a:bodyPr/>
        <a:lstStyle/>
        <a:p>
          <a:endParaRPr lang="es-ES"/>
        </a:p>
      </dgm:t>
    </dgm:pt>
    <dgm:pt modelId="{AC72D5D5-D478-4E20-B99C-8BF5EC0D0808}" type="sibTrans" cxnId="{4505EF55-868B-4FDB-B3E2-0F79A7FC51B7}">
      <dgm:prSet/>
      <dgm:spPr/>
      <dgm:t>
        <a:bodyPr/>
        <a:lstStyle/>
        <a:p>
          <a:endParaRPr lang="es-ES"/>
        </a:p>
      </dgm:t>
    </dgm:pt>
    <dgm:pt modelId="{0ED28A94-D3B2-4B7B-B1F7-E5C2FE9F9738}">
      <dgm:prSet custT="1"/>
      <dgm:spPr/>
      <dgm:t>
        <a:bodyPr/>
        <a:lstStyle/>
        <a:p>
          <a:r>
            <a:rPr lang="es-ES" sz="1800" dirty="0"/>
            <a:t>art.34.8 ET (d.ad.11ª): </a:t>
          </a:r>
          <a:r>
            <a:rPr lang="es-ES" sz="1800" b="1" u="sng" dirty="0"/>
            <a:t>derecho a la adaptación de la duración y distribución de la jornada de trabajo para hacer efectiva la posibilidad de conciliar vida personal, familiar y laboral</a:t>
          </a:r>
        </a:p>
      </dgm:t>
    </dgm:pt>
    <dgm:pt modelId="{B9C01D58-F76B-47B9-9D03-0FD6C2DC19D1}" type="parTrans" cxnId="{4BF661F3-5297-4CF6-AAB8-30EEF9710752}">
      <dgm:prSet/>
      <dgm:spPr/>
      <dgm:t>
        <a:bodyPr/>
        <a:lstStyle/>
        <a:p>
          <a:endParaRPr lang="es-ES"/>
        </a:p>
      </dgm:t>
    </dgm:pt>
    <dgm:pt modelId="{BABB0F87-8421-4883-ADEB-6EA6C6F9158C}" type="sibTrans" cxnId="{4BF661F3-5297-4CF6-AAB8-30EEF9710752}">
      <dgm:prSet/>
      <dgm:spPr/>
      <dgm:t>
        <a:bodyPr/>
        <a:lstStyle/>
        <a:p>
          <a:endParaRPr lang="es-ES"/>
        </a:p>
      </dgm:t>
    </dgm:pt>
    <dgm:pt modelId="{BEB61681-E86E-457C-A10D-6569092A1A68}">
      <dgm:prSet custT="1"/>
      <dgm:spPr/>
      <dgm:t>
        <a:bodyPr/>
        <a:lstStyle/>
        <a:p>
          <a:r>
            <a:rPr lang="es-ES" sz="1800" i="1" dirty="0"/>
            <a:t>Ley 3/2012, de 6 de julio, de medidas urgentes para la reforma del mercado laboral</a:t>
          </a:r>
          <a:r>
            <a:rPr lang="es-ES" sz="1800" dirty="0"/>
            <a:t> (BOE 7 julio)</a:t>
          </a:r>
        </a:p>
      </dgm:t>
    </dgm:pt>
    <dgm:pt modelId="{58BEB2C6-89E3-49E6-AD46-F9CAD686455E}" type="parTrans" cxnId="{170ABA80-8ACE-4F11-AAE5-82496F4EF09D}">
      <dgm:prSet/>
      <dgm:spPr/>
      <dgm:t>
        <a:bodyPr/>
        <a:lstStyle/>
        <a:p>
          <a:endParaRPr lang="es-ES"/>
        </a:p>
      </dgm:t>
    </dgm:pt>
    <dgm:pt modelId="{681C8EF7-3BF2-4E0D-94A8-9DD47769A8B1}" type="sibTrans" cxnId="{170ABA80-8ACE-4F11-AAE5-82496F4EF09D}">
      <dgm:prSet/>
      <dgm:spPr/>
      <dgm:t>
        <a:bodyPr/>
        <a:lstStyle/>
        <a:p>
          <a:endParaRPr lang="es-ES"/>
        </a:p>
      </dgm:t>
    </dgm:pt>
    <dgm:pt modelId="{B8E3E3D3-DDF4-4E84-A3E1-7D883FCA54EA}">
      <dgm:prSet custT="1"/>
      <dgm:spPr/>
      <dgm:t>
        <a:bodyPr/>
        <a:lstStyle/>
        <a:p>
          <a:r>
            <a:rPr lang="es-ES" sz="1800" dirty="0"/>
            <a:t>añade un párrafo relativo a la “obligación de </a:t>
          </a:r>
          <a:r>
            <a:rPr lang="es-ES" sz="1800" b="1" u="sng" dirty="0"/>
            <a:t>promover el uso de jornadas continuadas, horarios flexibles u otros modos de organización del tiempo de trabajo </a:t>
          </a:r>
          <a:r>
            <a:rPr lang="es-ES" sz="1800" dirty="0"/>
            <a:t>y de los descansos que sean más compatibles con la garantía de esos derechos y la mejora de la productividad de las empresas.” </a:t>
          </a:r>
        </a:p>
      </dgm:t>
    </dgm:pt>
    <dgm:pt modelId="{4924C209-AE40-4A9F-9450-C046521CAA9A}" type="parTrans" cxnId="{70643F1F-3BAC-4010-8B10-D5C794CB1F6B}">
      <dgm:prSet/>
      <dgm:spPr/>
      <dgm:t>
        <a:bodyPr/>
        <a:lstStyle/>
        <a:p>
          <a:endParaRPr lang="es-ES"/>
        </a:p>
      </dgm:t>
    </dgm:pt>
    <dgm:pt modelId="{2F7F39F5-B339-456D-B472-00C246E5D749}" type="sibTrans" cxnId="{70643F1F-3BAC-4010-8B10-D5C794CB1F6B}">
      <dgm:prSet/>
      <dgm:spPr/>
      <dgm:t>
        <a:bodyPr/>
        <a:lstStyle/>
        <a:p>
          <a:endParaRPr lang="es-ES"/>
        </a:p>
      </dgm:t>
    </dgm:pt>
    <dgm:pt modelId="{F5C6C688-0DE8-48E3-902B-04469A0715DB}" type="pres">
      <dgm:prSet presAssocID="{F821ADE1-6B45-4EF9-9EE2-639713A11860}" presName="vert0" presStyleCnt="0">
        <dgm:presLayoutVars>
          <dgm:dir/>
          <dgm:animOne val="branch"/>
          <dgm:animLvl val="lvl"/>
        </dgm:presLayoutVars>
      </dgm:prSet>
      <dgm:spPr/>
    </dgm:pt>
    <dgm:pt modelId="{F6C0D466-AC71-4C23-A920-EEF858D9C62B}" type="pres">
      <dgm:prSet presAssocID="{9291595E-C2BF-4BD7-9886-E3A8A3122794}" presName="thickLine" presStyleLbl="alignNode1" presStyleIdx="0" presStyleCnt="2"/>
      <dgm:spPr/>
    </dgm:pt>
    <dgm:pt modelId="{BCA810EC-FF2B-459B-9948-01ADB7822479}" type="pres">
      <dgm:prSet presAssocID="{9291595E-C2BF-4BD7-9886-E3A8A3122794}" presName="horz1" presStyleCnt="0"/>
      <dgm:spPr/>
    </dgm:pt>
    <dgm:pt modelId="{CA613545-55E2-41A0-A2BE-5C2AEAAD91F3}" type="pres">
      <dgm:prSet presAssocID="{9291595E-C2BF-4BD7-9886-E3A8A3122794}" presName="tx1" presStyleLbl="revTx" presStyleIdx="0" presStyleCnt="4" custScaleX="125283"/>
      <dgm:spPr/>
    </dgm:pt>
    <dgm:pt modelId="{91FC88DC-6322-4CBA-BBAA-CAF3C7D345B3}" type="pres">
      <dgm:prSet presAssocID="{9291595E-C2BF-4BD7-9886-E3A8A3122794}" presName="vert1" presStyleCnt="0"/>
      <dgm:spPr/>
    </dgm:pt>
    <dgm:pt modelId="{B0D2836D-C1D9-4DDF-BD95-9D33EB96C8E1}" type="pres">
      <dgm:prSet presAssocID="{0ED28A94-D3B2-4B7B-B1F7-E5C2FE9F9738}" presName="vertSpace2a" presStyleCnt="0"/>
      <dgm:spPr/>
    </dgm:pt>
    <dgm:pt modelId="{EDE287A3-0732-4824-8658-A356B9714E3F}" type="pres">
      <dgm:prSet presAssocID="{0ED28A94-D3B2-4B7B-B1F7-E5C2FE9F9738}" presName="horz2" presStyleCnt="0"/>
      <dgm:spPr/>
    </dgm:pt>
    <dgm:pt modelId="{1C194E23-D0FC-4656-BA8A-44EC4D1E1890}" type="pres">
      <dgm:prSet presAssocID="{0ED28A94-D3B2-4B7B-B1F7-E5C2FE9F9738}" presName="horzSpace2" presStyleCnt="0"/>
      <dgm:spPr/>
    </dgm:pt>
    <dgm:pt modelId="{94B0CC67-69A3-442A-8B3E-75B877875C2B}" type="pres">
      <dgm:prSet presAssocID="{0ED28A94-D3B2-4B7B-B1F7-E5C2FE9F9738}" presName="tx2" presStyleLbl="revTx" presStyleIdx="1" presStyleCnt="4"/>
      <dgm:spPr/>
    </dgm:pt>
    <dgm:pt modelId="{779EB9CA-8371-4E1C-946C-5A3DA0DC0F40}" type="pres">
      <dgm:prSet presAssocID="{0ED28A94-D3B2-4B7B-B1F7-E5C2FE9F9738}" presName="vert2" presStyleCnt="0"/>
      <dgm:spPr/>
    </dgm:pt>
    <dgm:pt modelId="{753BB256-481F-4784-A1D7-12A5DF0498DC}" type="pres">
      <dgm:prSet presAssocID="{0ED28A94-D3B2-4B7B-B1F7-E5C2FE9F9738}" presName="thinLine2b" presStyleLbl="callout" presStyleIdx="0" presStyleCnt="2"/>
      <dgm:spPr/>
    </dgm:pt>
    <dgm:pt modelId="{53158D92-DEC9-466D-8E0E-75D7F45ED869}" type="pres">
      <dgm:prSet presAssocID="{0ED28A94-D3B2-4B7B-B1F7-E5C2FE9F9738}" presName="vertSpace2b" presStyleCnt="0"/>
      <dgm:spPr/>
    </dgm:pt>
    <dgm:pt modelId="{14A21016-ECF4-41A7-88B1-036D214843FA}" type="pres">
      <dgm:prSet presAssocID="{BEB61681-E86E-457C-A10D-6569092A1A68}" presName="thickLine" presStyleLbl="alignNode1" presStyleIdx="1" presStyleCnt="2"/>
      <dgm:spPr/>
    </dgm:pt>
    <dgm:pt modelId="{ECA7BAE3-A3E3-4CE3-9708-390CC7097424}" type="pres">
      <dgm:prSet presAssocID="{BEB61681-E86E-457C-A10D-6569092A1A68}" presName="horz1" presStyleCnt="0"/>
      <dgm:spPr/>
    </dgm:pt>
    <dgm:pt modelId="{8A9AF58B-323A-45DE-B272-353FB3673D81}" type="pres">
      <dgm:prSet presAssocID="{BEB61681-E86E-457C-A10D-6569092A1A68}" presName="tx1" presStyleLbl="revTx" presStyleIdx="2" presStyleCnt="4" custScaleX="114845"/>
      <dgm:spPr/>
    </dgm:pt>
    <dgm:pt modelId="{9E62EB9A-8003-4168-8B00-77425C3065B4}" type="pres">
      <dgm:prSet presAssocID="{BEB61681-E86E-457C-A10D-6569092A1A68}" presName="vert1" presStyleCnt="0"/>
      <dgm:spPr/>
    </dgm:pt>
    <dgm:pt modelId="{84C56A60-682E-4A38-85A9-3B38C4323668}" type="pres">
      <dgm:prSet presAssocID="{B8E3E3D3-DDF4-4E84-A3E1-7D883FCA54EA}" presName="vertSpace2a" presStyleCnt="0"/>
      <dgm:spPr/>
    </dgm:pt>
    <dgm:pt modelId="{9CEDE8FB-6350-4317-AC1A-6DA6560979EF}" type="pres">
      <dgm:prSet presAssocID="{B8E3E3D3-DDF4-4E84-A3E1-7D883FCA54EA}" presName="horz2" presStyleCnt="0"/>
      <dgm:spPr/>
    </dgm:pt>
    <dgm:pt modelId="{60B980C9-BF5C-48CA-8BAE-5A9F44C4B3C4}" type="pres">
      <dgm:prSet presAssocID="{B8E3E3D3-DDF4-4E84-A3E1-7D883FCA54EA}" presName="horzSpace2" presStyleCnt="0"/>
      <dgm:spPr/>
    </dgm:pt>
    <dgm:pt modelId="{11EB0556-7E26-48B3-ACB0-2DBF51AD024D}" type="pres">
      <dgm:prSet presAssocID="{B8E3E3D3-DDF4-4E84-A3E1-7D883FCA54EA}" presName="tx2" presStyleLbl="revTx" presStyleIdx="3" presStyleCnt="4"/>
      <dgm:spPr/>
    </dgm:pt>
    <dgm:pt modelId="{0BEA6ECC-5810-4C56-A376-E98E740500B4}" type="pres">
      <dgm:prSet presAssocID="{B8E3E3D3-DDF4-4E84-A3E1-7D883FCA54EA}" presName="vert2" presStyleCnt="0"/>
      <dgm:spPr/>
    </dgm:pt>
    <dgm:pt modelId="{88388571-0654-49A8-A654-A403522E7EF0}" type="pres">
      <dgm:prSet presAssocID="{B8E3E3D3-DDF4-4E84-A3E1-7D883FCA54EA}" presName="thinLine2b" presStyleLbl="callout" presStyleIdx="1" presStyleCnt="2"/>
      <dgm:spPr/>
    </dgm:pt>
    <dgm:pt modelId="{581FB555-89FB-4310-9D28-31D17621B17E}" type="pres">
      <dgm:prSet presAssocID="{B8E3E3D3-DDF4-4E84-A3E1-7D883FCA54EA}" presName="vertSpace2b" presStyleCnt="0"/>
      <dgm:spPr/>
    </dgm:pt>
  </dgm:ptLst>
  <dgm:cxnLst>
    <dgm:cxn modelId="{70643F1F-3BAC-4010-8B10-D5C794CB1F6B}" srcId="{BEB61681-E86E-457C-A10D-6569092A1A68}" destId="{B8E3E3D3-DDF4-4E84-A3E1-7D883FCA54EA}" srcOrd="0" destOrd="0" parTransId="{4924C209-AE40-4A9F-9450-C046521CAA9A}" sibTransId="{2F7F39F5-B339-456D-B472-00C246E5D749}"/>
    <dgm:cxn modelId="{4505EF55-868B-4FDB-B3E2-0F79A7FC51B7}" srcId="{F821ADE1-6B45-4EF9-9EE2-639713A11860}" destId="{9291595E-C2BF-4BD7-9886-E3A8A3122794}" srcOrd="0" destOrd="0" parTransId="{BD6204CA-FF9D-41C6-8C50-9D968EC26DB6}" sibTransId="{AC72D5D5-D478-4E20-B99C-8BF5EC0D0808}"/>
    <dgm:cxn modelId="{170ABA80-8ACE-4F11-AAE5-82496F4EF09D}" srcId="{F821ADE1-6B45-4EF9-9EE2-639713A11860}" destId="{BEB61681-E86E-457C-A10D-6569092A1A68}" srcOrd="1" destOrd="0" parTransId="{58BEB2C6-89E3-49E6-AD46-F9CAD686455E}" sibTransId="{681C8EF7-3BF2-4E0D-94A8-9DD47769A8B1}"/>
    <dgm:cxn modelId="{7A451381-7840-4C12-AE71-23F98F8CC275}" type="presOf" srcId="{0ED28A94-D3B2-4B7B-B1F7-E5C2FE9F9738}" destId="{94B0CC67-69A3-442A-8B3E-75B877875C2B}" srcOrd="0" destOrd="0" presId="urn:microsoft.com/office/officeart/2008/layout/LinedList"/>
    <dgm:cxn modelId="{B6A7E085-9DFD-4500-AAAE-73556DF40B67}" type="presOf" srcId="{B8E3E3D3-DDF4-4E84-A3E1-7D883FCA54EA}" destId="{11EB0556-7E26-48B3-ACB0-2DBF51AD024D}" srcOrd="0" destOrd="0" presId="urn:microsoft.com/office/officeart/2008/layout/LinedList"/>
    <dgm:cxn modelId="{4CB33CE0-E982-43E3-A115-6A1A90941A47}" type="presOf" srcId="{F821ADE1-6B45-4EF9-9EE2-639713A11860}" destId="{F5C6C688-0DE8-48E3-902B-04469A0715DB}" srcOrd="0" destOrd="0" presId="urn:microsoft.com/office/officeart/2008/layout/LinedList"/>
    <dgm:cxn modelId="{94FC29E3-BCA8-4258-98EF-D4CACC7349BC}" type="presOf" srcId="{9291595E-C2BF-4BD7-9886-E3A8A3122794}" destId="{CA613545-55E2-41A0-A2BE-5C2AEAAD91F3}" srcOrd="0" destOrd="0" presId="urn:microsoft.com/office/officeart/2008/layout/LinedList"/>
    <dgm:cxn modelId="{D26A78F2-C9F2-4F1B-B068-2C7247D213ED}" type="presOf" srcId="{BEB61681-E86E-457C-A10D-6569092A1A68}" destId="{8A9AF58B-323A-45DE-B272-353FB3673D81}" srcOrd="0" destOrd="0" presId="urn:microsoft.com/office/officeart/2008/layout/LinedList"/>
    <dgm:cxn modelId="{4BF661F3-5297-4CF6-AAB8-30EEF9710752}" srcId="{9291595E-C2BF-4BD7-9886-E3A8A3122794}" destId="{0ED28A94-D3B2-4B7B-B1F7-E5C2FE9F9738}" srcOrd="0" destOrd="0" parTransId="{B9C01D58-F76B-47B9-9D03-0FD6C2DC19D1}" sibTransId="{BABB0F87-8421-4883-ADEB-6EA6C6F9158C}"/>
    <dgm:cxn modelId="{BC03228C-67F3-426E-8A8F-F0FBEAA3A64C}" type="presParOf" srcId="{F5C6C688-0DE8-48E3-902B-04469A0715DB}" destId="{F6C0D466-AC71-4C23-A920-EEF858D9C62B}" srcOrd="0" destOrd="0" presId="urn:microsoft.com/office/officeart/2008/layout/LinedList"/>
    <dgm:cxn modelId="{0BE78488-73CB-4349-AFCE-637D55F95EE9}" type="presParOf" srcId="{F5C6C688-0DE8-48E3-902B-04469A0715DB}" destId="{BCA810EC-FF2B-459B-9948-01ADB7822479}" srcOrd="1" destOrd="0" presId="urn:microsoft.com/office/officeart/2008/layout/LinedList"/>
    <dgm:cxn modelId="{98C34BA5-A6ED-452B-BE17-1BDAF4014BF4}" type="presParOf" srcId="{BCA810EC-FF2B-459B-9948-01ADB7822479}" destId="{CA613545-55E2-41A0-A2BE-5C2AEAAD91F3}" srcOrd="0" destOrd="0" presId="urn:microsoft.com/office/officeart/2008/layout/LinedList"/>
    <dgm:cxn modelId="{A304960D-97FE-4413-B597-2A08CA4CA77C}" type="presParOf" srcId="{BCA810EC-FF2B-459B-9948-01ADB7822479}" destId="{91FC88DC-6322-4CBA-BBAA-CAF3C7D345B3}" srcOrd="1" destOrd="0" presId="urn:microsoft.com/office/officeart/2008/layout/LinedList"/>
    <dgm:cxn modelId="{B5680306-9939-4B25-B754-D8B2B0BD2304}" type="presParOf" srcId="{91FC88DC-6322-4CBA-BBAA-CAF3C7D345B3}" destId="{B0D2836D-C1D9-4DDF-BD95-9D33EB96C8E1}" srcOrd="0" destOrd="0" presId="urn:microsoft.com/office/officeart/2008/layout/LinedList"/>
    <dgm:cxn modelId="{99967B26-483F-41F6-9BBE-BD236BD2DAF0}" type="presParOf" srcId="{91FC88DC-6322-4CBA-BBAA-CAF3C7D345B3}" destId="{EDE287A3-0732-4824-8658-A356B9714E3F}" srcOrd="1" destOrd="0" presId="urn:microsoft.com/office/officeart/2008/layout/LinedList"/>
    <dgm:cxn modelId="{749F91E7-2654-478A-9C55-3F78EF4F8FC0}" type="presParOf" srcId="{EDE287A3-0732-4824-8658-A356B9714E3F}" destId="{1C194E23-D0FC-4656-BA8A-44EC4D1E1890}" srcOrd="0" destOrd="0" presId="urn:microsoft.com/office/officeart/2008/layout/LinedList"/>
    <dgm:cxn modelId="{D1832834-6B48-49EE-B7E5-D9B3363548C4}" type="presParOf" srcId="{EDE287A3-0732-4824-8658-A356B9714E3F}" destId="{94B0CC67-69A3-442A-8B3E-75B877875C2B}" srcOrd="1" destOrd="0" presId="urn:microsoft.com/office/officeart/2008/layout/LinedList"/>
    <dgm:cxn modelId="{D8A2A319-437A-48DA-A0CA-DF9D7B6AD4E2}" type="presParOf" srcId="{EDE287A3-0732-4824-8658-A356B9714E3F}" destId="{779EB9CA-8371-4E1C-946C-5A3DA0DC0F40}" srcOrd="2" destOrd="0" presId="urn:microsoft.com/office/officeart/2008/layout/LinedList"/>
    <dgm:cxn modelId="{25EFD227-0279-4351-A16E-BCF45D7E5C63}" type="presParOf" srcId="{91FC88DC-6322-4CBA-BBAA-CAF3C7D345B3}" destId="{753BB256-481F-4784-A1D7-12A5DF0498DC}" srcOrd="2" destOrd="0" presId="urn:microsoft.com/office/officeart/2008/layout/LinedList"/>
    <dgm:cxn modelId="{DC9902A8-BDA5-4050-B752-B9830649052A}" type="presParOf" srcId="{91FC88DC-6322-4CBA-BBAA-CAF3C7D345B3}" destId="{53158D92-DEC9-466D-8E0E-75D7F45ED869}" srcOrd="3" destOrd="0" presId="urn:microsoft.com/office/officeart/2008/layout/LinedList"/>
    <dgm:cxn modelId="{DCA2835A-3520-4F85-B82D-5609007837FE}" type="presParOf" srcId="{F5C6C688-0DE8-48E3-902B-04469A0715DB}" destId="{14A21016-ECF4-41A7-88B1-036D214843FA}" srcOrd="2" destOrd="0" presId="urn:microsoft.com/office/officeart/2008/layout/LinedList"/>
    <dgm:cxn modelId="{BBF013F1-2B3B-44E3-9E02-0169635CFC2E}" type="presParOf" srcId="{F5C6C688-0DE8-48E3-902B-04469A0715DB}" destId="{ECA7BAE3-A3E3-4CE3-9708-390CC7097424}" srcOrd="3" destOrd="0" presId="urn:microsoft.com/office/officeart/2008/layout/LinedList"/>
    <dgm:cxn modelId="{E138DDCC-364B-4665-B274-8BDDE60D5B66}" type="presParOf" srcId="{ECA7BAE3-A3E3-4CE3-9708-390CC7097424}" destId="{8A9AF58B-323A-45DE-B272-353FB3673D81}" srcOrd="0" destOrd="0" presId="urn:microsoft.com/office/officeart/2008/layout/LinedList"/>
    <dgm:cxn modelId="{B5DBE76E-19C9-40D5-A045-C7248426EA5F}" type="presParOf" srcId="{ECA7BAE3-A3E3-4CE3-9708-390CC7097424}" destId="{9E62EB9A-8003-4168-8B00-77425C3065B4}" srcOrd="1" destOrd="0" presId="urn:microsoft.com/office/officeart/2008/layout/LinedList"/>
    <dgm:cxn modelId="{E60AA7D9-D5CB-4CDB-8C55-39AD9E126C37}" type="presParOf" srcId="{9E62EB9A-8003-4168-8B00-77425C3065B4}" destId="{84C56A60-682E-4A38-85A9-3B38C4323668}" srcOrd="0" destOrd="0" presId="urn:microsoft.com/office/officeart/2008/layout/LinedList"/>
    <dgm:cxn modelId="{2C62268B-8380-4A17-9587-B003189DE746}" type="presParOf" srcId="{9E62EB9A-8003-4168-8B00-77425C3065B4}" destId="{9CEDE8FB-6350-4317-AC1A-6DA6560979EF}" srcOrd="1" destOrd="0" presId="urn:microsoft.com/office/officeart/2008/layout/LinedList"/>
    <dgm:cxn modelId="{C2D4C7AD-93F8-4AFA-83B5-51FC83D8CA2A}" type="presParOf" srcId="{9CEDE8FB-6350-4317-AC1A-6DA6560979EF}" destId="{60B980C9-BF5C-48CA-8BAE-5A9F44C4B3C4}" srcOrd="0" destOrd="0" presId="urn:microsoft.com/office/officeart/2008/layout/LinedList"/>
    <dgm:cxn modelId="{C94D278A-55EC-483F-AA75-E6CBC151B595}" type="presParOf" srcId="{9CEDE8FB-6350-4317-AC1A-6DA6560979EF}" destId="{11EB0556-7E26-48B3-ACB0-2DBF51AD024D}" srcOrd="1" destOrd="0" presId="urn:microsoft.com/office/officeart/2008/layout/LinedList"/>
    <dgm:cxn modelId="{DBD0548D-4669-4F59-9396-8709F5C1023F}" type="presParOf" srcId="{9CEDE8FB-6350-4317-AC1A-6DA6560979EF}" destId="{0BEA6ECC-5810-4C56-A376-E98E740500B4}" srcOrd="2" destOrd="0" presId="urn:microsoft.com/office/officeart/2008/layout/LinedList"/>
    <dgm:cxn modelId="{638A6EA9-2DC2-4806-A3F2-C846B9B9E9B3}" type="presParOf" srcId="{9E62EB9A-8003-4168-8B00-77425C3065B4}" destId="{88388571-0654-49A8-A654-A403522E7EF0}" srcOrd="2" destOrd="0" presId="urn:microsoft.com/office/officeart/2008/layout/LinedList"/>
    <dgm:cxn modelId="{C084400B-6B54-4A91-BA52-B72DD780A32D}" type="presParOf" srcId="{9E62EB9A-8003-4168-8B00-77425C3065B4}" destId="{581FB555-89FB-4310-9D28-31D17621B17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3329CA6-A6ED-4CD6-8A65-B4473A29997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C2B0B7-1990-4516-83B4-77A21725777B}">
      <dgm:prSet/>
      <dgm:spPr/>
      <dgm:t>
        <a:bodyPr/>
        <a:lstStyle/>
        <a:p>
          <a:r>
            <a:rPr lang="es-ES" dirty="0"/>
            <a:t>La actora, 2ª gobernanta del hotel, solicitó librar los fines de semana</a:t>
          </a:r>
        </a:p>
      </dgm:t>
    </dgm:pt>
    <dgm:pt modelId="{7299F7D8-239F-46C3-B9CE-78350D7D4F9C}" type="parTrans" cxnId="{A5C3EBB6-C788-4206-B64C-D89CA82F4729}">
      <dgm:prSet/>
      <dgm:spPr/>
      <dgm:t>
        <a:bodyPr/>
        <a:lstStyle/>
        <a:p>
          <a:endParaRPr lang="es-ES"/>
        </a:p>
      </dgm:t>
    </dgm:pt>
    <dgm:pt modelId="{A287643D-99CD-440E-966F-F6E850BE167F}" type="sibTrans" cxnId="{A5C3EBB6-C788-4206-B64C-D89CA82F4729}">
      <dgm:prSet/>
      <dgm:spPr/>
      <dgm:t>
        <a:bodyPr/>
        <a:lstStyle/>
        <a:p>
          <a:endParaRPr lang="es-ES"/>
        </a:p>
      </dgm:t>
    </dgm:pt>
    <dgm:pt modelId="{6EFEA10A-6E1E-492D-A9A2-93D2D1019252}">
      <dgm:prSet/>
      <dgm:spPr/>
      <dgm:t>
        <a:bodyPr/>
        <a:lstStyle/>
        <a:p>
          <a:r>
            <a:rPr lang="es-ES" dirty="0"/>
            <a:t>En la </a:t>
          </a:r>
          <a:r>
            <a:rPr lang="es-ES" b="1" u="sng" dirty="0"/>
            <a:t>instancia </a:t>
          </a:r>
          <a:r>
            <a:rPr lang="es-ES" dirty="0"/>
            <a:t>se estimó la </a:t>
          </a:r>
          <a:r>
            <a:rPr lang="es-ES" b="1" u="sng" dirty="0"/>
            <a:t>oposición de la empresa</a:t>
          </a:r>
        </a:p>
      </dgm:t>
    </dgm:pt>
    <dgm:pt modelId="{440084C3-FDBF-47DF-BB5B-719CBFF459B5}" type="parTrans" cxnId="{109E4D38-C8FD-48B4-98B8-6D4BADC183A6}">
      <dgm:prSet/>
      <dgm:spPr/>
      <dgm:t>
        <a:bodyPr/>
        <a:lstStyle/>
        <a:p>
          <a:endParaRPr lang="es-ES"/>
        </a:p>
      </dgm:t>
    </dgm:pt>
    <dgm:pt modelId="{A5E517FA-D103-4E75-8E14-9D61B6C97EC9}" type="sibTrans" cxnId="{109E4D38-C8FD-48B4-98B8-6D4BADC183A6}">
      <dgm:prSet/>
      <dgm:spPr/>
      <dgm:t>
        <a:bodyPr/>
        <a:lstStyle/>
        <a:p>
          <a:endParaRPr lang="es-ES"/>
        </a:p>
      </dgm:t>
    </dgm:pt>
    <dgm:pt modelId="{7B71B4D9-10B2-40D4-A0A4-DFD9243978FB}">
      <dgm:prSet/>
      <dgm:spPr/>
      <dgm:t>
        <a:bodyPr/>
        <a:lstStyle/>
        <a:p>
          <a:r>
            <a:rPr lang="es-ES"/>
            <a:t>SUPLICACIÓN</a:t>
          </a:r>
        </a:p>
      </dgm:t>
    </dgm:pt>
    <dgm:pt modelId="{13F3DD0D-0BD2-4047-A9D0-62FF81E2D092}" type="parTrans" cxnId="{5E128CE2-FA49-40CC-88CF-E7B700057DE2}">
      <dgm:prSet/>
      <dgm:spPr/>
      <dgm:t>
        <a:bodyPr/>
        <a:lstStyle/>
        <a:p>
          <a:endParaRPr lang="es-ES"/>
        </a:p>
      </dgm:t>
    </dgm:pt>
    <dgm:pt modelId="{A5CE8F72-4E6A-48CB-9ABF-B00AE4A39B55}" type="sibTrans" cxnId="{5E128CE2-FA49-40CC-88CF-E7B700057DE2}">
      <dgm:prSet/>
      <dgm:spPr/>
      <dgm:t>
        <a:bodyPr/>
        <a:lstStyle/>
        <a:p>
          <a:endParaRPr lang="es-ES"/>
        </a:p>
      </dgm:t>
    </dgm:pt>
    <dgm:pt modelId="{9ED931D2-27B6-40ED-B042-3702955B7C34}">
      <dgm:prSet/>
      <dgm:spPr/>
      <dgm:t>
        <a:bodyPr/>
        <a:lstStyle/>
        <a:p>
          <a:r>
            <a:rPr lang="es-ES" b="1" u="sng" dirty="0"/>
            <a:t>Impacto de género </a:t>
          </a:r>
          <a:r>
            <a:rPr lang="es-ES" dirty="0"/>
            <a:t>en el derecho a la adaptación horaria</a:t>
          </a:r>
        </a:p>
      </dgm:t>
    </dgm:pt>
    <dgm:pt modelId="{2AD8990F-39C3-46D9-99D3-0C4D45AAE6F2}" type="parTrans" cxnId="{EDFA7072-93BD-4AA3-9BDF-3BCD4F67D0D7}">
      <dgm:prSet/>
      <dgm:spPr/>
      <dgm:t>
        <a:bodyPr/>
        <a:lstStyle/>
        <a:p>
          <a:endParaRPr lang="es-ES"/>
        </a:p>
      </dgm:t>
    </dgm:pt>
    <dgm:pt modelId="{9140CF63-BAF5-4B5A-A085-528081376C5F}" type="sibTrans" cxnId="{EDFA7072-93BD-4AA3-9BDF-3BCD4F67D0D7}">
      <dgm:prSet/>
      <dgm:spPr/>
      <dgm:t>
        <a:bodyPr/>
        <a:lstStyle/>
        <a:p>
          <a:endParaRPr lang="es-ES"/>
        </a:p>
      </dgm:t>
    </dgm:pt>
    <dgm:pt modelId="{3851DEF9-168A-4662-8DAE-686C5836306F}">
      <dgm:prSet/>
      <dgm:spPr/>
      <dgm:t>
        <a:bodyPr/>
        <a:lstStyle/>
        <a:p>
          <a:r>
            <a:rPr lang="es-ES" dirty="0"/>
            <a:t>Integración de la </a:t>
          </a:r>
          <a:r>
            <a:rPr lang="es-ES" b="1" u="sng" dirty="0"/>
            <a:t>perspectiva de género</a:t>
          </a:r>
        </a:p>
      </dgm:t>
    </dgm:pt>
    <dgm:pt modelId="{62CBF23E-E75B-4555-83E1-CD053E2CA3AD}" type="parTrans" cxnId="{9FF8EE30-F7FA-4580-873A-012E85903237}">
      <dgm:prSet/>
      <dgm:spPr/>
      <dgm:t>
        <a:bodyPr/>
        <a:lstStyle/>
        <a:p>
          <a:endParaRPr lang="es-ES"/>
        </a:p>
      </dgm:t>
    </dgm:pt>
    <dgm:pt modelId="{2E29CED1-3D66-4332-BC75-92FFC3C6D821}" type="sibTrans" cxnId="{9FF8EE30-F7FA-4580-873A-012E85903237}">
      <dgm:prSet/>
      <dgm:spPr/>
      <dgm:t>
        <a:bodyPr/>
        <a:lstStyle/>
        <a:p>
          <a:endParaRPr lang="es-ES"/>
        </a:p>
      </dgm:t>
    </dgm:pt>
    <dgm:pt modelId="{C3EAF865-F275-4C71-BB5F-3CB13DF423B8}">
      <dgm:prSet/>
      <dgm:spPr/>
      <dgm:t>
        <a:bodyPr/>
        <a:lstStyle/>
        <a:p>
          <a:r>
            <a:rPr lang="es-ES" dirty="0"/>
            <a:t>Aplicación de “</a:t>
          </a:r>
          <a:r>
            <a:rPr lang="es-ES" b="1" i="1" u="sng" dirty="0"/>
            <a:t>perspectiva de infancia</a:t>
          </a:r>
          <a:r>
            <a:rPr lang="es-ES" dirty="0"/>
            <a:t>”</a:t>
          </a:r>
        </a:p>
      </dgm:t>
    </dgm:pt>
    <dgm:pt modelId="{C873BA05-0C34-4A27-A8EE-90562201269F}" type="parTrans" cxnId="{D2CED823-9563-4AD2-B1B6-2D9F3B780D74}">
      <dgm:prSet/>
      <dgm:spPr/>
      <dgm:t>
        <a:bodyPr/>
        <a:lstStyle/>
        <a:p>
          <a:endParaRPr lang="es-ES"/>
        </a:p>
      </dgm:t>
    </dgm:pt>
    <dgm:pt modelId="{2C9683C2-C50E-4E7D-8D34-2D50F0BA0866}" type="sibTrans" cxnId="{D2CED823-9563-4AD2-B1B6-2D9F3B780D74}">
      <dgm:prSet/>
      <dgm:spPr/>
      <dgm:t>
        <a:bodyPr/>
        <a:lstStyle/>
        <a:p>
          <a:endParaRPr lang="es-ES"/>
        </a:p>
      </dgm:t>
    </dgm:pt>
    <dgm:pt modelId="{CA3243C9-E191-4E0B-A056-0DE30EB2ACA9}">
      <dgm:prSet/>
      <dgm:spPr/>
      <dgm:t>
        <a:bodyPr/>
        <a:lstStyle/>
        <a:p>
          <a:r>
            <a:rPr lang="es-ES" b="1" u="sng" dirty="0"/>
            <a:t>Indemnización</a:t>
          </a:r>
          <a:endParaRPr lang="es-ES" dirty="0"/>
        </a:p>
      </dgm:t>
    </dgm:pt>
    <dgm:pt modelId="{E407F29A-37C7-4F74-BFFD-751CC6889436}" type="parTrans" cxnId="{F657557D-1D34-4A50-8F5E-8D72A59050CA}">
      <dgm:prSet/>
      <dgm:spPr/>
      <dgm:t>
        <a:bodyPr/>
        <a:lstStyle/>
        <a:p>
          <a:endParaRPr lang="es-ES"/>
        </a:p>
      </dgm:t>
    </dgm:pt>
    <dgm:pt modelId="{DD33F54B-5B26-4DDC-8787-481B7667A497}" type="sibTrans" cxnId="{F657557D-1D34-4A50-8F5E-8D72A59050CA}">
      <dgm:prSet/>
      <dgm:spPr/>
      <dgm:t>
        <a:bodyPr/>
        <a:lstStyle/>
        <a:p>
          <a:endParaRPr lang="es-ES"/>
        </a:p>
      </dgm:t>
    </dgm:pt>
    <dgm:pt modelId="{99069D70-9E89-45A9-A4D5-253EE9F3BC95}">
      <dgm:prSet/>
      <dgm:spPr/>
      <dgm:t>
        <a:bodyPr/>
        <a:lstStyle/>
        <a:p>
          <a:r>
            <a:rPr lang="es-ES" dirty="0"/>
            <a:t>Causa organizativa = en el centro de trabajo </a:t>
          </a:r>
          <a:r>
            <a:rPr lang="es-ES" b="1" u="sng" dirty="0"/>
            <a:t>sólo hay una gobernanta que ya libra los fines de semana</a:t>
          </a:r>
        </a:p>
      </dgm:t>
    </dgm:pt>
    <dgm:pt modelId="{345282A0-AF2F-447D-909A-27FAD122E3B4}" type="parTrans" cxnId="{9E07E233-6C54-4D2F-A9FA-D379D014D9B8}">
      <dgm:prSet/>
      <dgm:spPr/>
      <dgm:t>
        <a:bodyPr/>
        <a:lstStyle/>
        <a:p>
          <a:endParaRPr lang="es-ES"/>
        </a:p>
      </dgm:t>
    </dgm:pt>
    <dgm:pt modelId="{6E5C72AD-0711-4391-8125-487F3492B374}" type="sibTrans" cxnId="{9E07E233-6C54-4D2F-A9FA-D379D014D9B8}">
      <dgm:prSet/>
      <dgm:spPr/>
      <dgm:t>
        <a:bodyPr/>
        <a:lstStyle/>
        <a:p>
          <a:endParaRPr lang="es-ES"/>
        </a:p>
      </dgm:t>
    </dgm:pt>
    <dgm:pt modelId="{BC249C73-729F-4FE2-8F3C-6390DB86611D}">
      <dgm:prSet/>
      <dgm:spPr/>
      <dgm:t>
        <a:bodyPr/>
        <a:lstStyle/>
        <a:p>
          <a:r>
            <a:rPr lang="es-ES" dirty="0"/>
            <a:t>Supresión de la </a:t>
          </a:r>
          <a:r>
            <a:rPr lang="es-ES" b="1" u="sng" dirty="0"/>
            <a:t>multa por temeridad ¿?</a:t>
          </a:r>
        </a:p>
      </dgm:t>
    </dgm:pt>
    <dgm:pt modelId="{804A2758-1BD5-43B1-91B7-69F30DAA4BF6}" type="parTrans" cxnId="{986BFBCE-8425-4089-A995-A3C57EE178FA}">
      <dgm:prSet/>
      <dgm:spPr/>
      <dgm:t>
        <a:bodyPr/>
        <a:lstStyle/>
        <a:p>
          <a:endParaRPr lang="es-ES"/>
        </a:p>
      </dgm:t>
    </dgm:pt>
    <dgm:pt modelId="{37A71F21-07FB-40DA-BC46-5A0D7AD8CD9D}" type="sibTrans" cxnId="{986BFBCE-8425-4089-A995-A3C57EE178FA}">
      <dgm:prSet/>
      <dgm:spPr/>
      <dgm:t>
        <a:bodyPr/>
        <a:lstStyle/>
        <a:p>
          <a:endParaRPr lang="es-ES"/>
        </a:p>
      </dgm:t>
    </dgm:pt>
    <dgm:pt modelId="{9D292A65-0690-4049-A968-26F621488C91}" type="pres">
      <dgm:prSet presAssocID="{63329CA6-A6ED-4CD6-8A65-B4473A29997A}" presName="linear" presStyleCnt="0">
        <dgm:presLayoutVars>
          <dgm:animLvl val="lvl"/>
          <dgm:resizeHandles val="exact"/>
        </dgm:presLayoutVars>
      </dgm:prSet>
      <dgm:spPr/>
    </dgm:pt>
    <dgm:pt modelId="{267B958B-0DA8-495E-A62E-50CFD47372BA}" type="pres">
      <dgm:prSet presAssocID="{E1C2B0B7-1990-4516-83B4-77A2172577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A587D7-49F6-4D0B-A65F-515AE6944354}" type="pres">
      <dgm:prSet presAssocID="{E1C2B0B7-1990-4516-83B4-77A21725777B}" presName="childText" presStyleLbl="revTx" presStyleIdx="0" presStyleCnt="2">
        <dgm:presLayoutVars>
          <dgm:bulletEnabled val="1"/>
        </dgm:presLayoutVars>
      </dgm:prSet>
      <dgm:spPr/>
    </dgm:pt>
    <dgm:pt modelId="{67BCAA4F-4CA3-44C7-9BE2-B7478DEAEFB8}" type="pres">
      <dgm:prSet presAssocID="{7B71B4D9-10B2-40D4-A0A4-DFD9243978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B19216-7E12-4812-8C30-0A0A65D65A4E}" type="pres">
      <dgm:prSet presAssocID="{7B71B4D9-10B2-40D4-A0A4-DFD9243978F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CED823-9563-4AD2-B1B6-2D9F3B780D74}" srcId="{7B71B4D9-10B2-40D4-A0A4-DFD9243978FB}" destId="{C3EAF865-F275-4C71-BB5F-3CB13DF423B8}" srcOrd="2" destOrd="0" parTransId="{C873BA05-0C34-4A27-A8EE-90562201269F}" sibTransId="{2C9683C2-C50E-4E7D-8D34-2D50F0BA0866}"/>
    <dgm:cxn modelId="{9FF8EE30-F7FA-4580-873A-012E85903237}" srcId="{7B71B4D9-10B2-40D4-A0A4-DFD9243978FB}" destId="{3851DEF9-168A-4662-8DAE-686C5836306F}" srcOrd="1" destOrd="0" parTransId="{62CBF23E-E75B-4555-83E1-CD053E2CA3AD}" sibTransId="{2E29CED1-3D66-4332-BC75-92FFC3C6D821}"/>
    <dgm:cxn modelId="{9E07E233-6C54-4D2F-A9FA-D379D014D9B8}" srcId="{E1C2B0B7-1990-4516-83B4-77A21725777B}" destId="{99069D70-9E89-45A9-A4D5-253EE9F3BC95}" srcOrd="1" destOrd="0" parTransId="{345282A0-AF2F-447D-909A-27FAD122E3B4}" sibTransId="{6E5C72AD-0711-4391-8125-487F3492B374}"/>
    <dgm:cxn modelId="{109E4D38-C8FD-48B4-98B8-6D4BADC183A6}" srcId="{E1C2B0B7-1990-4516-83B4-77A21725777B}" destId="{6EFEA10A-6E1E-492D-A9A2-93D2D1019252}" srcOrd="0" destOrd="0" parTransId="{440084C3-FDBF-47DF-BB5B-719CBFF459B5}" sibTransId="{A5E517FA-D103-4E75-8E14-9D61B6C97EC9}"/>
    <dgm:cxn modelId="{060C735B-EA7C-4760-941D-99B2480B28B4}" type="presOf" srcId="{7B71B4D9-10B2-40D4-A0A4-DFD9243978FB}" destId="{67BCAA4F-4CA3-44C7-9BE2-B7478DEAEFB8}" srcOrd="0" destOrd="0" presId="urn:microsoft.com/office/officeart/2005/8/layout/vList2"/>
    <dgm:cxn modelId="{A60CDD62-D695-4837-862C-6D76A7CAADE4}" type="presOf" srcId="{99069D70-9E89-45A9-A4D5-253EE9F3BC95}" destId="{77A587D7-49F6-4D0B-A65F-515AE6944354}" srcOrd="0" destOrd="1" presId="urn:microsoft.com/office/officeart/2005/8/layout/vList2"/>
    <dgm:cxn modelId="{EDFA7072-93BD-4AA3-9BDF-3BCD4F67D0D7}" srcId="{7B71B4D9-10B2-40D4-A0A4-DFD9243978FB}" destId="{9ED931D2-27B6-40ED-B042-3702955B7C34}" srcOrd="0" destOrd="0" parTransId="{2AD8990F-39C3-46D9-99D3-0C4D45AAE6F2}" sibTransId="{9140CF63-BAF5-4B5A-A085-528081376C5F}"/>
    <dgm:cxn modelId="{094ED153-2593-49D3-BB6A-C172F4F3D0AC}" type="presOf" srcId="{E1C2B0B7-1990-4516-83B4-77A21725777B}" destId="{267B958B-0DA8-495E-A62E-50CFD47372BA}" srcOrd="0" destOrd="0" presId="urn:microsoft.com/office/officeart/2005/8/layout/vList2"/>
    <dgm:cxn modelId="{F657557D-1D34-4A50-8F5E-8D72A59050CA}" srcId="{7B71B4D9-10B2-40D4-A0A4-DFD9243978FB}" destId="{CA3243C9-E191-4E0B-A056-0DE30EB2ACA9}" srcOrd="3" destOrd="0" parTransId="{E407F29A-37C7-4F74-BFFD-751CC6889436}" sibTransId="{DD33F54B-5B26-4DDC-8787-481B7667A497}"/>
    <dgm:cxn modelId="{C0D31282-EBEA-47CB-A05F-BB74250AFBA3}" type="presOf" srcId="{63329CA6-A6ED-4CD6-8A65-B4473A29997A}" destId="{9D292A65-0690-4049-A968-26F621488C91}" srcOrd="0" destOrd="0" presId="urn:microsoft.com/office/officeart/2005/8/layout/vList2"/>
    <dgm:cxn modelId="{562AE289-004E-4196-8A2A-D5EB616D0E6D}" type="presOf" srcId="{BC249C73-729F-4FE2-8F3C-6390DB86611D}" destId="{F3B19216-7E12-4812-8C30-0A0A65D65A4E}" srcOrd="0" destOrd="4" presId="urn:microsoft.com/office/officeart/2005/8/layout/vList2"/>
    <dgm:cxn modelId="{46526A8D-74BA-49E0-9FE2-8C3F71BD945E}" type="presOf" srcId="{3851DEF9-168A-4662-8DAE-686C5836306F}" destId="{F3B19216-7E12-4812-8C30-0A0A65D65A4E}" srcOrd="0" destOrd="1" presId="urn:microsoft.com/office/officeart/2005/8/layout/vList2"/>
    <dgm:cxn modelId="{DF051C98-0C96-40A9-A11F-0C43EB1D906F}" type="presOf" srcId="{9ED931D2-27B6-40ED-B042-3702955B7C34}" destId="{F3B19216-7E12-4812-8C30-0A0A65D65A4E}" srcOrd="0" destOrd="0" presId="urn:microsoft.com/office/officeart/2005/8/layout/vList2"/>
    <dgm:cxn modelId="{A5C3EBB6-C788-4206-B64C-D89CA82F4729}" srcId="{63329CA6-A6ED-4CD6-8A65-B4473A29997A}" destId="{E1C2B0B7-1990-4516-83B4-77A21725777B}" srcOrd="0" destOrd="0" parTransId="{7299F7D8-239F-46C3-B9CE-78350D7D4F9C}" sibTransId="{A287643D-99CD-440E-966F-F6E850BE167F}"/>
    <dgm:cxn modelId="{8B5BB4B8-60F1-449E-B194-695E1A3D4140}" type="presOf" srcId="{C3EAF865-F275-4C71-BB5F-3CB13DF423B8}" destId="{F3B19216-7E12-4812-8C30-0A0A65D65A4E}" srcOrd="0" destOrd="2" presId="urn:microsoft.com/office/officeart/2005/8/layout/vList2"/>
    <dgm:cxn modelId="{0F66CFC7-783E-4D29-AE28-06E741A98D1A}" type="presOf" srcId="{6EFEA10A-6E1E-492D-A9A2-93D2D1019252}" destId="{77A587D7-49F6-4D0B-A65F-515AE6944354}" srcOrd="0" destOrd="0" presId="urn:microsoft.com/office/officeart/2005/8/layout/vList2"/>
    <dgm:cxn modelId="{986BFBCE-8425-4089-A995-A3C57EE178FA}" srcId="{7B71B4D9-10B2-40D4-A0A4-DFD9243978FB}" destId="{BC249C73-729F-4FE2-8F3C-6390DB86611D}" srcOrd="4" destOrd="0" parTransId="{804A2758-1BD5-43B1-91B7-69F30DAA4BF6}" sibTransId="{37A71F21-07FB-40DA-BC46-5A0D7AD8CD9D}"/>
    <dgm:cxn modelId="{5E128CE2-FA49-40CC-88CF-E7B700057DE2}" srcId="{63329CA6-A6ED-4CD6-8A65-B4473A29997A}" destId="{7B71B4D9-10B2-40D4-A0A4-DFD9243978FB}" srcOrd="1" destOrd="0" parTransId="{13F3DD0D-0BD2-4047-A9D0-62FF81E2D092}" sibTransId="{A5CE8F72-4E6A-48CB-9ABF-B00AE4A39B55}"/>
    <dgm:cxn modelId="{60A18FFE-9199-4244-A465-0930D9B11F73}" type="presOf" srcId="{CA3243C9-E191-4E0B-A056-0DE30EB2ACA9}" destId="{F3B19216-7E12-4812-8C30-0A0A65D65A4E}" srcOrd="0" destOrd="3" presId="urn:microsoft.com/office/officeart/2005/8/layout/vList2"/>
    <dgm:cxn modelId="{5D729A00-9BF4-41A4-AE7D-A53DD7ED7936}" type="presParOf" srcId="{9D292A65-0690-4049-A968-26F621488C91}" destId="{267B958B-0DA8-495E-A62E-50CFD47372BA}" srcOrd="0" destOrd="0" presId="urn:microsoft.com/office/officeart/2005/8/layout/vList2"/>
    <dgm:cxn modelId="{329EF6AE-3FAD-4D2E-93FB-01DED274754F}" type="presParOf" srcId="{9D292A65-0690-4049-A968-26F621488C91}" destId="{77A587D7-49F6-4D0B-A65F-515AE6944354}" srcOrd="1" destOrd="0" presId="urn:microsoft.com/office/officeart/2005/8/layout/vList2"/>
    <dgm:cxn modelId="{9787635E-D94C-4A86-886F-829FC9C2D662}" type="presParOf" srcId="{9D292A65-0690-4049-A968-26F621488C91}" destId="{67BCAA4F-4CA3-44C7-9BE2-B7478DEAEFB8}" srcOrd="2" destOrd="0" presId="urn:microsoft.com/office/officeart/2005/8/layout/vList2"/>
    <dgm:cxn modelId="{105BB2DE-559E-412E-9AB4-BAA73238CE51}" type="presParOf" srcId="{9D292A65-0690-4049-A968-26F621488C91}" destId="{F3B19216-7E12-4812-8C30-0A0A65D65A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6EE6928-F3A6-449B-AC45-68AF91DA15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F6C0A0-8132-4E0B-B61C-511CE30B79CB}">
      <dgm:prSet custT="1"/>
      <dgm:spPr/>
      <dgm:t>
        <a:bodyPr/>
        <a:lstStyle/>
        <a:p>
          <a:r>
            <a:rPr lang="es-ES" sz="1800" dirty="0"/>
            <a:t>Sentencia Juzgado de lo Social nº1 de Ibiza, de 23 de septiembre de 2019</a:t>
          </a:r>
        </a:p>
      </dgm:t>
    </dgm:pt>
    <dgm:pt modelId="{061CF6BC-E8EC-498C-9450-5DB3442A8F4A}" type="parTrans" cxnId="{83324311-E280-4929-B723-3B237BF4BC62}">
      <dgm:prSet/>
      <dgm:spPr/>
      <dgm:t>
        <a:bodyPr/>
        <a:lstStyle/>
        <a:p>
          <a:endParaRPr lang="es-ES" sz="1400"/>
        </a:p>
      </dgm:t>
    </dgm:pt>
    <dgm:pt modelId="{89EFF524-6363-4153-A431-27ACC96E43C0}" type="sibTrans" cxnId="{83324311-E280-4929-B723-3B237BF4BC62}">
      <dgm:prSet/>
      <dgm:spPr/>
      <dgm:t>
        <a:bodyPr/>
        <a:lstStyle/>
        <a:p>
          <a:endParaRPr lang="es-ES" sz="1400"/>
        </a:p>
      </dgm:t>
    </dgm:pt>
    <dgm:pt modelId="{B6E687C7-031B-4A53-9EA5-846130934E0B}">
      <dgm:prSet custT="1"/>
      <dgm:spPr/>
      <dgm:t>
        <a:bodyPr/>
        <a:lstStyle/>
        <a:p>
          <a:r>
            <a:rPr lang="es-ES" sz="1800" dirty="0"/>
            <a:t>Relevancia del </a:t>
          </a:r>
          <a:r>
            <a:rPr lang="es-ES" sz="1800" b="1" u="sng" dirty="0"/>
            <a:t>tamaño de la empresa </a:t>
          </a:r>
          <a:r>
            <a:rPr lang="es-ES" sz="1800" dirty="0"/>
            <a:t>y el </a:t>
          </a:r>
          <a:r>
            <a:rPr lang="es-ES" sz="1800" b="1" u="sng" dirty="0"/>
            <a:t>número de empleados</a:t>
          </a:r>
        </a:p>
      </dgm:t>
    </dgm:pt>
    <dgm:pt modelId="{FB9844D6-77E4-4A43-BDFF-10E1EEF37A0F}" type="parTrans" cxnId="{51AB8CAF-7793-4FA3-96F3-123FCBEDF12E}">
      <dgm:prSet/>
      <dgm:spPr/>
      <dgm:t>
        <a:bodyPr/>
        <a:lstStyle/>
        <a:p>
          <a:endParaRPr lang="es-ES" sz="1400"/>
        </a:p>
      </dgm:t>
    </dgm:pt>
    <dgm:pt modelId="{9CB30BC2-6418-427B-8885-18C3C8490026}" type="sibTrans" cxnId="{51AB8CAF-7793-4FA3-96F3-123FCBEDF12E}">
      <dgm:prSet/>
      <dgm:spPr/>
      <dgm:t>
        <a:bodyPr/>
        <a:lstStyle/>
        <a:p>
          <a:endParaRPr lang="es-ES" sz="1400"/>
        </a:p>
      </dgm:t>
    </dgm:pt>
    <dgm:pt modelId="{98EE2FD3-3AEF-4196-9529-F567EF062EC3}">
      <dgm:prSet custT="1"/>
      <dgm:spPr/>
      <dgm:t>
        <a:bodyPr/>
        <a:lstStyle/>
        <a:p>
          <a:r>
            <a:rPr lang="es-ES" sz="1800" dirty="0"/>
            <a:t>Una empresa de grandes dimensiones con un elevado volumen de plantilla facilita la organización del trabajo y la concesión de la solicitud</a:t>
          </a:r>
        </a:p>
      </dgm:t>
    </dgm:pt>
    <dgm:pt modelId="{2FED2347-ACEC-4338-839B-B1975E74323D}" type="parTrans" cxnId="{89532911-6143-460B-B5B9-5FE11A7FD616}">
      <dgm:prSet/>
      <dgm:spPr/>
      <dgm:t>
        <a:bodyPr/>
        <a:lstStyle/>
        <a:p>
          <a:endParaRPr lang="es-ES" sz="1400"/>
        </a:p>
      </dgm:t>
    </dgm:pt>
    <dgm:pt modelId="{031C74D2-2927-4129-95A9-52A7F6E1BF14}" type="sibTrans" cxnId="{89532911-6143-460B-B5B9-5FE11A7FD616}">
      <dgm:prSet/>
      <dgm:spPr/>
      <dgm:t>
        <a:bodyPr/>
        <a:lstStyle/>
        <a:p>
          <a:endParaRPr lang="es-ES" sz="1400"/>
        </a:p>
      </dgm:t>
    </dgm:pt>
    <dgm:pt modelId="{30CEAD2A-A382-4396-8623-9E038F161014}">
      <dgm:prSet custT="1"/>
      <dgm:spPr/>
      <dgm:t>
        <a:bodyPr/>
        <a:lstStyle/>
        <a:p>
          <a:r>
            <a:rPr lang="es-ES" sz="1800" dirty="0"/>
            <a:t>Estima en parte la petición</a:t>
          </a:r>
        </a:p>
      </dgm:t>
    </dgm:pt>
    <dgm:pt modelId="{3C1333CD-6152-4DE5-A19B-E98D81FC430B}" type="parTrans" cxnId="{73A3D0F2-ED77-44B4-88C4-BA649A6392EC}">
      <dgm:prSet/>
      <dgm:spPr/>
      <dgm:t>
        <a:bodyPr/>
        <a:lstStyle/>
        <a:p>
          <a:endParaRPr lang="es-ES" sz="1400"/>
        </a:p>
      </dgm:t>
    </dgm:pt>
    <dgm:pt modelId="{D661207B-4223-4423-9145-5F644FF3A962}" type="sibTrans" cxnId="{73A3D0F2-ED77-44B4-88C4-BA649A6392EC}">
      <dgm:prSet/>
      <dgm:spPr/>
      <dgm:t>
        <a:bodyPr/>
        <a:lstStyle/>
        <a:p>
          <a:endParaRPr lang="es-ES" sz="1400"/>
        </a:p>
      </dgm:t>
    </dgm:pt>
    <dgm:pt modelId="{AB640806-BA94-483D-A01E-A5D0EFC8782E}">
      <dgm:prSet custT="1"/>
      <dgm:spPr/>
      <dgm:t>
        <a:bodyPr/>
        <a:lstStyle/>
        <a:p>
          <a:r>
            <a:rPr lang="es-ES" sz="1800" dirty="0"/>
            <a:t>Matiza que </a:t>
          </a:r>
          <a:r>
            <a:rPr lang="es-ES" sz="1800" b="1" u="sng" dirty="0"/>
            <a:t>la nueva regulación es más restrictiva porque exige que la petición sea “razonable”</a:t>
          </a:r>
        </a:p>
      </dgm:t>
    </dgm:pt>
    <dgm:pt modelId="{BEC6ECE1-F44F-4B9A-A136-B2283F577B18}" type="parTrans" cxnId="{96119118-F506-493F-9AA1-F85084EA928F}">
      <dgm:prSet/>
      <dgm:spPr/>
      <dgm:t>
        <a:bodyPr/>
        <a:lstStyle/>
        <a:p>
          <a:endParaRPr lang="es-ES" sz="1400"/>
        </a:p>
      </dgm:t>
    </dgm:pt>
    <dgm:pt modelId="{35B15490-9FAC-4378-864E-FB5F4987F7CF}" type="sibTrans" cxnId="{96119118-F506-493F-9AA1-F85084EA928F}">
      <dgm:prSet/>
      <dgm:spPr/>
      <dgm:t>
        <a:bodyPr/>
        <a:lstStyle/>
        <a:p>
          <a:endParaRPr lang="es-ES" sz="1400"/>
        </a:p>
      </dgm:t>
    </dgm:pt>
    <dgm:pt modelId="{663F2CD7-F4F8-4EFC-BE10-1C2A2C5D70E2}" type="pres">
      <dgm:prSet presAssocID="{76EE6928-F3A6-449B-AC45-68AF91DA15E4}" presName="linear" presStyleCnt="0">
        <dgm:presLayoutVars>
          <dgm:animLvl val="lvl"/>
          <dgm:resizeHandles val="exact"/>
        </dgm:presLayoutVars>
      </dgm:prSet>
      <dgm:spPr/>
    </dgm:pt>
    <dgm:pt modelId="{5A6F4138-F0B3-4AF5-8079-CB408D2ABBB5}" type="pres">
      <dgm:prSet presAssocID="{E8F6C0A0-8132-4E0B-B61C-511CE30B79CB}" presName="parentText" presStyleLbl="node1" presStyleIdx="0" presStyleCnt="4" custLinFactNeighborX="84" custLinFactNeighborY="-72862">
        <dgm:presLayoutVars>
          <dgm:chMax val="0"/>
          <dgm:bulletEnabled val="1"/>
        </dgm:presLayoutVars>
      </dgm:prSet>
      <dgm:spPr/>
    </dgm:pt>
    <dgm:pt modelId="{BD85E045-E524-4DE6-BB0E-EB3F8E8EEEA5}" type="pres">
      <dgm:prSet presAssocID="{89EFF524-6363-4153-A431-27ACC96E43C0}" presName="spacer" presStyleCnt="0"/>
      <dgm:spPr/>
    </dgm:pt>
    <dgm:pt modelId="{762DF7B8-F45D-48DE-9699-CE4D41E28BCF}" type="pres">
      <dgm:prSet presAssocID="{B6E687C7-031B-4A53-9EA5-846130934E0B}" presName="parentText" presStyleLbl="node1" presStyleIdx="1" presStyleCnt="4" custScaleY="69473" custLinFactNeighborY="1081">
        <dgm:presLayoutVars>
          <dgm:chMax val="0"/>
          <dgm:bulletEnabled val="1"/>
        </dgm:presLayoutVars>
      </dgm:prSet>
      <dgm:spPr/>
    </dgm:pt>
    <dgm:pt modelId="{1E8FAA72-B6F8-4E7D-ACDD-1E0C92088D97}" type="pres">
      <dgm:prSet presAssocID="{B6E687C7-031B-4A53-9EA5-846130934E0B}" presName="childText" presStyleLbl="revTx" presStyleIdx="0" presStyleCnt="1">
        <dgm:presLayoutVars>
          <dgm:bulletEnabled val="1"/>
        </dgm:presLayoutVars>
      </dgm:prSet>
      <dgm:spPr/>
    </dgm:pt>
    <dgm:pt modelId="{1E7EA41A-00A2-409D-AD7B-9CA2D3C770A5}" type="pres">
      <dgm:prSet presAssocID="{30CEAD2A-A382-4396-8623-9E038F1610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09966B-DBED-405E-900E-41010007E437}" type="pres">
      <dgm:prSet presAssocID="{D661207B-4223-4423-9145-5F644FF3A962}" presName="spacer" presStyleCnt="0"/>
      <dgm:spPr/>
    </dgm:pt>
    <dgm:pt modelId="{8231B5C4-AB36-4E37-8B53-B59697165312}" type="pres">
      <dgm:prSet presAssocID="{AB640806-BA94-483D-A01E-A5D0EFC8782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532911-6143-460B-B5B9-5FE11A7FD616}" srcId="{B6E687C7-031B-4A53-9EA5-846130934E0B}" destId="{98EE2FD3-3AEF-4196-9529-F567EF062EC3}" srcOrd="0" destOrd="0" parTransId="{2FED2347-ACEC-4338-839B-B1975E74323D}" sibTransId="{031C74D2-2927-4129-95A9-52A7F6E1BF14}"/>
    <dgm:cxn modelId="{83324311-E280-4929-B723-3B237BF4BC62}" srcId="{76EE6928-F3A6-449B-AC45-68AF91DA15E4}" destId="{E8F6C0A0-8132-4E0B-B61C-511CE30B79CB}" srcOrd="0" destOrd="0" parTransId="{061CF6BC-E8EC-498C-9450-5DB3442A8F4A}" sibTransId="{89EFF524-6363-4153-A431-27ACC96E43C0}"/>
    <dgm:cxn modelId="{96119118-F506-493F-9AA1-F85084EA928F}" srcId="{76EE6928-F3A6-449B-AC45-68AF91DA15E4}" destId="{AB640806-BA94-483D-A01E-A5D0EFC8782E}" srcOrd="3" destOrd="0" parTransId="{BEC6ECE1-F44F-4B9A-A136-B2283F577B18}" sibTransId="{35B15490-9FAC-4378-864E-FB5F4987F7CF}"/>
    <dgm:cxn modelId="{2999EF3D-9374-42F7-9A35-5FC88561C8B0}" type="presOf" srcId="{30CEAD2A-A382-4396-8623-9E038F161014}" destId="{1E7EA41A-00A2-409D-AD7B-9CA2D3C770A5}" srcOrd="0" destOrd="0" presId="urn:microsoft.com/office/officeart/2005/8/layout/vList2"/>
    <dgm:cxn modelId="{9BAB3344-D0C3-4B61-8983-27548E94716A}" type="presOf" srcId="{B6E687C7-031B-4A53-9EA5-846130934E0B}" destId="{762DF7B8-F45D-48DE-9699-CE4D41E28BCF}" srcOrd="0" destOrd="0" presId="urn:microsoft.com/office/officeart/2005/8/layout/vList2"/>
    <dgm:cxn modelId="{A6019869-62C4-43C8-BB57-97E23467A27F}" type="presOf" srcId="{E8F6C0A0-8132-4E0B-B61C-511CE30B79CB}" destId="{5A6F4138-F0B3-4AF5-8079-CB408D2ABBB5}" srcOrd="0" destOrd="0" presId="urn:microsoft.com/office/officeart/2005/8/layout/vList2"/>
    <dgm:cxn modelId="{6829DC6D-A907-42C5-88B0-7C2B2BB789B1}" type="presOf" srcId="{AB640806-BA94-483D-A01E-A5D0EFC8782E}" destId="{8231B5C4-AB36-4E37-8B53-B59697165312}" srcOrd="0" destOrd="0" presId="urn:microsoft.com/office/officeart/2005/8/layout/vList2"/>
    <dgm:cxn modelId="{36C5A39D-FC95-4183-A20D-7E7C3B3AD181}" type="presOf" srcId="{98EE2FD3-3AEF-4196-9529-F567EF062EC3}" destId="{1E8FAA72-B6F8-4E7D-ACDD-1E0C92088D97}" srcOrd="0" destOrd="0" presId="urn:microsoft.com/office/officeart/2005/8/layout/vList2"/>
    <dgm:cxn modelId="{51AB8CAF-7793-4FA3-96F3-123FCBEDF12E}" srcId="{76EE6928-F3A6-449B-AC45-68AF91DA15E4}" destId="{B6E687C7-031B-4A53-9EA5-846130934E0B}" srcOrd="1" destOrd="0" parTransId="{FB9844D6-77E4-4A43-BDFF-10E1EEF37A0F}" sibTransId="{9CB30BC2-6418-427B-8885-18C3C8490026}"/>
    <dgm:cxn modelId="{71A62AD1-99E3-40E3-AB0D-8860E0F41DDE}" type="presOf" srcId="{76EE6928-F3A6-449B-AC45-68AF91DA15E4}" destId="{663F2CD7-F4F8-4EFC-BE10-1C2A2C5D70E2}" srcOrd="0" destOrd="0" presId="urn:microsoft.com/office/officeart/2005/8/layout/vList2"/>
    <dgm:cxn modelId="{73A3D0F2-ED77-44B4-88C4-BA649A6392EC}" srcId="{76EE6928-F3A6-449B-AC45-68AF91DA15E4}" destId="{30CEAD2A-A382-4396-8623-9E038F161014}" srcOrd="2" destOrd="0" parTransId="{3C1333CD-6152-4DE5-A19B-E98D81FC430B}" sibTransId="{D661207B-4223-4423-9145-5F644FF3A962}"/>
    <dgm:cxn modelId="{7E5AE920-9DE4-462A-B191-99A13505973F}" type="presParOf" srcId="{663F2CD7-F4F8-4EFC-BE10-1C2A2C5D70E2}" destId="{5A6F4138-F0B3-4AF5-8079-CB408D2ABBB5}" srcOrd="0" destOrd="0" presId="urn:microsoft.com/office/officeart/2005/8/layout/vList2"/>
    <dgm:cxn modelId="{F31E7D0F-8CDB-4CF2-B0A3-0DCC37E8184A}" type="presParOf" srcId="{663F2CD7-F4F8-4EFC-BE10-1C2A2C5D70E2}" destId="{BD85E045-E524-4DE6-BB0E-EB3F8E8EEEA5}" srcOrd="1" destOrd="0" presId="urn:microsoft.com/office/officeart/2005/8/layout/vList2"/>
    <dgm:cxn modelId="{38AE51C6-FDD8-4EB4-BF1D-030B9288A0BF}" type="presParOf" srcId="{663F2CD7-F4F8-4EFC-BE10-1C2A2C5D70E2}" destId="{762DF7B8-F45D-48DE-9699-CE4D41E28BCF}" srcOrd="2" destOrd="0" presId="urn:microsoft.com/office/officeart/2005/8/layout/vList2"/>
    <dgm:cxn modelId="{357B99B2-9C9C-4772-9F05-1188671BF52B}" type="presParOf" srcId="{663F2CD7-F4F8-4EFC-BE10-1C2A2C5D70E2}" destId="{1E8FAA72-B6F8-4E7D-ACDD-1E0C92088D97}" srcOrd="3" destOrd="0" presId="urn:microsoft.com/office/officeart/2005/8/layout/vList2"/>
    <dgm:cxn modelId="{C855F85E-E7CE-49F9-B12E-D9454FC4DED4}" type="presParOf" srcId="{663F2CD7-F4F8-4EFC-BE10-1C2A2C5D70E2}" destId="{1E7EA41A-00A2-409D-AD7B-9CA2D3C770A5}" srcOrd="4" destOrd="0" presId="urn:microsoft.com/office/officeart/2005/8/layout/vList2"/>
    <dgm:cxn modelId="{6455D848-23B2-43AC-AF52-C282AAAFA384}" type="presParOf" srcId="{663F2CD7-F4F8-4EFC-BE10-1C2A2C5D70E2}" destId="{9509966B-DBED-405E-900E-41010007E437}" srcOrd="5" destOrd="0" presId="urn:microsoft.com/office/officeart/2005/8/layout/vList2"/>
    <dgm:cxn modelId="{CFEA5F51-C81A-41CB-BC5C-D2E355BD002A}" type="presParOf" srcId="{663F2CD7-F4F8-4EFC-BE10-1C2A2C5D70E2}" destId="{8231B5C4-AB36-4E37-8B53-B596971653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5D24692-C636-47E4-8119-37B0E46061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1BDDF6-676B-4824-B889-7617F016A9AD}">
      <dgm:prSet custT="1"/>
      <dgm:spPr/>
      <dgm:t>
        <a:bodyPr/>
        <a:lstStyle/>
        <a:p>
          <a:r>
            <a:rPr lang="es-ES" sz="1800" baseline="0" dirty="0"/>
            <a:t>Solicitud simultánea de </a:t>
          </a:r>
          <a:r>
            <a:rPr lang="es-ES" sz="1800" b="1" u="sng" baseline="0" dirty="0"/>
            <a:t>concreción de la jornada </a:t>
          </a:r>
          <a:r>
            <a:rPr lang="es-ES" sz="1800" baseline="0" dirty="0"/>
            <a:t>y </a:t>
          </a:r>
          <a:r>
            <a:rPr lang="es-ES" sz="1800" b="1" u="sng" baseline="0" dirty="0"/>
            <a:t>cambio de centro </a:t>
          </a:r>
          <a:r>
            <a:rPr lang="es-ES" sz="1800" baseline="0" dirty="0"/>
            <a:t>a otra localidad</a:t>
          </a:r>
          <a:endParaRPr lang="es-ES" sz="1800" dirty="0"/>
        </a:p>
      </dgm:t>
    </dgm:pt>
    <dgm:pt modelId="{A7491038-8F0B-4874-9180-DA3194F8AEA3}" type="parTrans" cxnId="{26F7C541-26FE-4EEE-8E18-814AE82AF5BB}">
      <dgm:prSet/>
      <dgm:spPr/>
      <dgm:t>
        <a:bodyPr/>
        <a:lstStyle/>
        <a:p>
          <a:endParaRPr lang="es-ES" sz="1400"/>
        </a:p>
      </dgm:t>
    </dgm:pt>
    <dgm:pt modelId="{53DAE1A2-8CA4-4DFB-9482-B08F8A5613EF}" type="sibTrans" cxnId="{26F7C541-26FE-4EEE-8E18-814AE82AF5BB}">
      <dgm:prSet/>
      <dgm:spPr/>
      <dgm:t>
        <a:bodyPr/>
        <a:lstStyle/>
        <a:p>
          <a:endParaRPr lang="es-ES" sz="1400"/>
        </a:p>
      </dgm:t>
    </dgm:pt>
    <dgm:pt modelId="{07BBA362-4DF0-45F3-9382-4F6C3964B875}">
      <dgm:prSet custT="1"/>
      <dgm:spPr/>
      <dgm:t>
        <a:bodyPr/>
        <a:lstStyle/>
        <a:p>
          <a:r>
            <a:rPr lang="es-ES" sz="1800" baseline="0" dirty="0"/>
            <a:t>También sobre </a:t>
          </a:r>
          <a:r>
            <a:rPr lang="es-ES" sz="1800" b="1" u="sng" baseline="0" dirty="0"/>
            <a:t>la imposibilidad de inquirir sobre datos familiares </a:t>
          </a:r>
          <a:r>
            <a:rPr lang="es-ES" sz="1800" baseline="0" dirty="0"/>
            <a:t>(con cita de doctrina anterior)</a:t>
          </a:r>
          <a:endParaRPr lang="es-ES" sz="1800" dirty="0"/>
        </a:p>
      </dgm:t>
    </dgm:pt>
    <dgm:pt modelId="{8DB57C9D-C80A-4475-8994-C048531FAF59}" type="parTrans" cxnId="{5D5E77DF-FA79-4857-9F7C-59BEE76521C7}">
      <dgm:prSet/>
      <dgm:spPr/>
      <dgm:t>
        <a:bodyPr/>
        <a:lstStyle/>
        <a:p>
          <a:endParaRPr lang="es-ES" sz="1400"/>
        </a:p>
      </dgm:t>
    </dgm:pt>
    <dgm:pt modelId="{8B358B08-EDB2-4B6B-A043-CAC2A85F6AA6}" type="sibTrans" cxnId="{5D5E77DF-FA79-4857-9F7C-59BEE76521C7}">
      <dgm:prSet/>
      <dgm:spPr/>
      <dgm:t>
        <a:bodyPr/>
        <a:lstStyle/>
        <a:p>
          <a:endParaRPr lang="es-ES" sz="1400"/>
        </a:p>
      </dgm:t>
    </dgm:pt>
    <dgm:pt modelId="{4AB9F901-D364-4035-A4B9-51C2CEC2D206}">
      <dgm:prSet custT="1"/>
      <dgm:spPr/>
      <dgm:t>
        <a:bodyPr/>
        <a:lstStyle/>
        <a:p>
          <a:r>
            <a:rPr lang="es-ES" sz="1800" baseline="0" dirty="0"/>
            <a:t>¿Inexistencia de vacantes en el centro de destino solicitado?</a:t>
          </a:r>
          <a:endParaRPr lang="es-ES" sz="1800" dirty="0"/>
        </a:p>
      </dgm:t>
    </dgm:pt>
    <dgm:pt modelId="{0AE76FE4-FE1D-4624-A928-46EC55B843D3}" type="parTrans" cxnId="{25311D5B-D195-469F-94EE-9F58046BC1B7}">
      <dgm:prSet/>
      <dgm:spPr/>
      <dgm:t>
        <a:bodyPr/>
        <a:lstStyle/>
        <a:p>
          <a:endParaRPr lang="es-ES" sz="1400"/>
        </a:p>
      </dgm:t>
    </dgm:pt>
    <dgm:pt modelId="{695942BD-6BE8-4C15-80DA-3C9D4A582618}" type="sibTrans" cxnId="{25311D5B-D195-469F-94EE-9F58046BC1B7}">
      <dgm:prSet/>
      <dgm:spPr/>
      <dgm:t>
        <a:bodyPr/>
        <a:lstStyle/>
        <a:p>
          <a:endParaRPr lang="es-ES" sz="1400"/>
        </a:p>
      </dgm:t>
    </dgm:pt>
    <dgm:pt modelId="{3CE07588-BFB7-408F-A2FC-98EF5958F757}">
      <dgm:prSet custT="1"/>
      <dgm:spPr/>
      <dgm:t>
        <a:bodyPr/>
        <a:lstStyle/>
        <a:p>
          <a:r>
            <a:rPr lang="es-ES" sz="1800" b="1" u="sng" baseline="0" dirty="0"/>
            <a:t>Dialéctica DERECHOS DE CONCILIACIÓN vs. ESTABILIDAD EN EL EMPLEO</a:t>
          </a:r>
          <a:endParaRPr lang="es-ES" sz="1800" b="1" u="sng" dirty="0"/>
        </a:p>
      </dgm:t>
    </dgm:pt>
    <dgm:pt modelId="{239B94DB-8860-40E4-9656-3126F2D0EA16}" type="parTrans" cxnId="{CED06262-C74D-4748-9C0C-BB7D2AB60F05}">
      <dgm:prSet/>
      <dgm:spPr/>
      <dgm:t>
        <a:bodyPr/>
        <a:lstStyle/>
        <a:p>
          <a:endParaRPr lang="es-ES" sz="1400"/>
        </a:p>
      </dgm:t>
    </dgm:pt>
    <dgm:pt modelId="{D56559E4-1B24-42EA-A384-59CA58BBE70D}" type="sibTrans" cxnId="{CED06262-C74D-4748-9C0C-BB7D2AB60F05}">
      <dgm:prSet/>
      <dgm:spPr/>
      <dgm:t>
        <a:bodyPr/>
        <a:lstStyle/>
        <a:p>
          <a:endParaRPr lang="es-ES" sz="1400"/>
        </a:p>
      </dgm:t>
    </dgm:pt>
    <dgm:pt modelId="{2713F901-C02A-446C-B684-7983D84E97C9}">
      <dgm:prSet custT="1"/>
      <dgm:spPr/>
      <dgm:t>
        <a:bodyPr/>
        <a:lstStyle/>
        <a:p>
          <a:r>
            <a:rPr lang="es-ES" sz="1800" baseline="0" dirty="0"/>
            <a:t>También condena a indemnización</a:t>
          </a:r>
          <a:endParaRPr lang="es-ES" sz="1800" dirty="0"/>
        </a:p>
      </dgm:t>
    </dgm:pt>
    <dgm:pt modelId="{C06D04CF-DBE7-4401-A6A7-D59E071A0B8F}" type="parTrans" cxnId="{D51B4982-9E89-45F1-BC04-23DCD495D587}">
      <dgm:prSet/>
      <dgm:spPr/>
      <dgm:t>
        <a:bodyPr/>
        <a:lstStyle/>
        <a:p>
          <a:endParaRPr lang="es-ES" sz="1400"/>
        </a:p>
      </dgm:t>
    </dgm:pt>
    <dgm:pt modelId="{B590CA25-D524-480B-8507-800E8113A015}" type="sibTrans" cxnId="{D51B4982-9E89-45F1-BC04-23DCD495D587}">
      <dgm:prSet/>
      <dgm:spPr/>
      <dgm:t>
        <a:bodyPr/>
        <a:lstStyle/>
        <a:p>
          <a:endParaRPr lang="es-ES" sz="1400"/>
        </a:p>
      </dgm:t>
    </dgm:pt>
    <dgm:pt modelId="{CB9ACD19-77D8-4E0F-BABC-333DC7A78170}">
      <dgm:prSet custT="1"/>
      <dgm:spPr/>
      <dgm:t>
        <a:bodyPr/>
        <a:lstStyle/>
        <a:p>
          <a:r>
            <a:rPr lang="es-ES" sz="1800" baseline="0" dirty="0"/>
            <a:t>se habían convertido contratos temporales en indefinidos y convocado una cobertura de un puesto</a:t>
          </a:r>
          <a:endParaRPr lang="es-ES" sz="1800" dirty="0"/>
        </a:p>
      </dgm:t>
    </dgm:pt>
    <dgm:pt modelId="{9FAD4779-396F-4D88-A6E4-F846BD5A75C3}" type="parTrans" cxnId="{CC85CBB2-B314-4056-AF29-7A57242AC533}">
      <dgm:prSet/>
      <dgm:spPr/>
      <dgm:t>
        <a:bodyPr/>
        <a:lstStyle/>
        <a:p>
          <a:endParaRPr lang="es-ES" sz="1400"/>
        </a:p>
      </dgm:t>
    </dgm:pt>
    <dgm:pt modelId="{9BE11F39-B67D-42F8-8456-1C59AC8E3A38}" type="sibTrans" cxnId="{CC85CBB2-B314-4056-AF29-7A57242AC533}">
      <dgm:prSet/>
      <dgm:spPr/>
      <dgm:t>
        <a:bodyPr/>
        <a:lstStyle/>
        <a:p>
          <a:endParaRPr lang="es-ES" sz="1400"/>
        </a:p>
      </dgm:t>
    </dgm:pt>
    <dgm:pt modelId="{1CDBB051-3637-47B2-8421-5F0879E0C84A}" type="pres">
      <dgm:prSet presAssocID="{E5D24692-C636-47E4-8119-37B0E4606177}" presName="linear" presStyleCnt="0">
        <dgm:presLayoutVars>
          <dgm:animLvl val="lvl"/>
          <dgm:resizeHandles val="exact"/>
        </dgm:presLayoutVars>
      </dgm:prSet>
      <dgm:spPr/>
    </dgm:pt>
    <dgm:pt modelId="{E70EC216-0CF2-4E36-ADDC-6D08BA155A30}" type="pres">
      <dgm:prSet presAssocID="{8E1BDDF6-676B-4824-B889-7617F016A9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233BDB-6F7E-435E-BFEF-95675FADFE6B}" type="pres">
      <dgm:prSet presAssocID="{53DAE1A2-8CA4-4DFB-9482-B08F8A5613EF}" presName="spacer" presStyleCnt="0"/>
      <dgm:spPr/>
    </dgm:pt>
    <dgm:pt modelId="{6B144CD5-1011-49DF-81A8-F6C31C31583E}" type="pres">
      <dgm:prSet presAssocID="{07BBA362-4DF0-45F3-9382-4F6C3964B87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42CDC4-C1DA-4683-B9B1-179EA520AC62}" type="pres">
      <dgm:prSet presAssocID="{8B358B08-EDB2-4B6B-A043-CAC2A85F6AA6}" presName="spacer" presStyleCnt="0"/>
      <dgm:spPr/>
    </dgm:pt>
    <dgm:pt modelId="{07B93219-10C2-4444-A6F5-18C5DA406D40}" type="pres">
      <dgm:prSet presAssocID="{4AB9F901-D364-4035-A4B9-51C2CEC2D2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EC4EA8-3E61-4AA3-B4F6-5D4B8124A8D2}" type="pres">
      <dgm:prSet presAssocID="{4AB9F901-D364-4035-A4B9-51C2CEC2D206}" presName="childText" presStyleLbl="revTx" presStyleIdx="0" presStyleCnt="1">
        <dgm:presLayoutVars>
          <dgm:bulletEnabled val="1"/>
        </dgm:presLayoutVars>
      </dgm:prSet>
      <dgm:spPr/>
    </dgm:pt>
    <dgm:pt modelId="{A51395C3-FDEE-4486-B1F2-5C2C39910A8B}" type="pres">
      <dgm:prSet presAssocID="{2713F901-C02A-446C-B684-7983D84E97C9}" presName="parentText" presStyleLbl="node1" presStyleIdx="3" presStyleCnt="4" custLinFactNeighborY="23451">
        <dgm:presLayoutVars>
          <dgm:chMax val="0"/>
          <dgm:bulletEnabled val="1"/>
        </dgm:presLayoutVars>
      </dgm:prSet>
      <dgm:spPr/>
    </dgm:pt>
  </dgm:ptLst>
  <dgm:cxnLst>
    <dgm:cxn modelId="{59228119-7877-4FF5-9AB5-6EF72AB0D590}" type="presOf" srcId="{E5D24692-C636-47E4-8119-37B0E4606177}" destId="{1CDBB051-3637-47B2-8421-5F0879E0C84A}" srcOrd="0" destOrd="0" presId="urn:microsoft.com/office/officeart/2005/8/layout/vList2"/>
    <dgm:cxn modelId="{44F89B33-E841-42EB-BC13-89F6324D646A}" type="presOf" srcId="{CB9ACD19-77D8-4E0F-BABC-333DC7A78170}" destId="{D5EC4EA8-3E61-4AA3-B4F6-5D4B8124A8D2}" srcOrd="0" destOrd="0" presId="urn:microsoft.com/office/officeart/2005/8/layout/vList2"/>
    <dgm:cxn modelId="{25311D5B-D195-469F-94EE-9F58046BC1B7}" srcId="{E5D24692-C636-47E4-8119-37B0E4606177}" destId="{4AB9F901-D364-4035-A4B9-51C2CEC2D206}" srcOrd="2" destOrd="0" parTransId="{0AE76FE4-FE1D-4624-A928-46EC55B843D3}" sibTransId="{695942BD-6BE8-4C15-80DA-3C9D4A582618}"/>
    <dgm:cxn modelId="{26F7C541-26FE-4EEE-8E18-814AE82AF5BB}" srcId="{E5D24692-C636-47E4-8119-37B0E4606177}" destId="{8E1BDDF6-676B-4824-B889-7617F016A9AD}" srcOrd="0" destOrd="0" parTransId="{A7491038-8F0B-4874-9180-DA3194F8AEA3}" sibTransId="{53DAE1A2-8CA4-4DFB-9482-B08F8A5613EF}"/>
    <dgm:cxn modelId="{CED06262-C74D-4748-9C0C-BB7D2AB60F05}" srcId="{4AB9F901-D364-4035-A4B9-51C2CEC2D206}" destId="{3CE07588-BFB7-408F-A2FC-98EF5958F757}" srcOrd="1" destOrd="0" parTransId="{239B94DB-8860-40E4-9656-3126F2D0EA16}" sibTransId="{D56559E4-1B24-42EA-A384-59CA58BBE70D}"/>
    <dgm:cxn modelId="{D54F026A-186E-4B61-80AB-E2677CE15465}" type="presOf" srcId="{3CE07588-BFB7-408F-A2FC-98EF5958F757}" destId="{D5EC4EA8-3E61-4AA3-B4F6-5D4B8124A8D2}" srcOrd="0" destOrd="1" presId="urn:microsoft.com/office/officeart/2005/8/layout/vList2"/>
    <dgm:cxn modelId="{FB344450-72CA-47AB-9ECB-AA56FDC76312}" type="presOf" srcId="{2713F901-C02A-446C-B684-7983D84E97C9}" destId="{A51395C3-FDEE-4486-B1F2-5C2C39910A8B}" srcOrd="0" destOrd="0" presId="urn:microsoft.com/office/officeart/2005/8/layout/vList2"/>
    <dgm:cxn modelId="{D51B4982-9E89-45F1-BC04-23DCD495D587}" srcId="{E5D24692-C636-47E4-8119-37B0E4606177}" destId="{2713F901-C02A-446C-B684-7983D84E97C9}" srcOrd="3" destOrd="0" parTransId="{C06D04CF-DBE7-4401-A6A7-D59E071A0B8F}" sibTransId="{B590CA25-D524-480B-8507-800E8113A015}"/>
    <dgm:cxn modelId="{CC85CBB2-B314-4056-AF29-7A57242AC533}" srcId="{4AB9F901-D364-4035-A4B9-51C2CEC2D206}" destId="{CB9ACD19-77D8-4E0F-BABC-333DC7A78170}" srcOrd="0" destOrd="0" parTransId="{9FAD4779-396F-4D88-A6E4-F846BD5A75C3}" sibTransId="{9BE11F39-B67D-42F8-8456-1C59AC8E3A38}"/>
    <dgm:cxn modelId="{6BF762B6-3492-49E4-8A73-2DE689C3F52F}" type="presOf" srcId="{8E1BDDF6-676B-4824-B889-7617F016A9AD}" destId="{E70EC216-0CF2-4E36-ADDC-6D08BA155A30}" srcOrd="0" destOrd="0" presId="urn:microsoft.com/office/officeart/2005/8/layout/vList2"/>
    <dgm:cxn modelId="{53614DD4-8979-44E7-95A0-59A65A1CB127}" type="presOf" srcId="{07BBA362-4DF0-45F3-9382-4F6C3964B875}" destId="{6B144CD5-1011-49DF-81A8-F6C31C31583E}" srcOrd="0" destOrd="0" presId="urn:microsoft.com/office/officeart/2005/8/layout/vList2"/>
    <dgm:cxn modelId="{5D5E77DF-FA79-4857-9F7C-59BEE76521C7}" srcId="{E5D24692-C636-47E4-8119-37B0E4606177}" destId="{07BBA362-4DF0-45F3-9382-4F6C3964B875}" srcOrd="1" destOrd="0" parTransId="{8DB57C9D-C80A-4475-8994-C048531FAF59}" sibTransId="{8B358B08-EDB2-4B6B-A043-CAC2A85F6AA6}"/>
    <dgm:cxn modelId="{25AE18FF-A503-4083-9B2E-155FE292890B}" type="presOf" srcId="{4AB9F901-D364-4035-A4B9-51C2CEC2D206}" destId="{07B93219-10C2-4444-A6F5-18C5DA406D40}" srcOrd="0" destOrd="0" presId="urn:microsoft.com/office/officeart/2005/8/layout/vList2"/>
    <dgm:cxn modelId="{799B00AB-7323-401A-9FA1-D89B13DF9B64}" type="presParOf" srcId="{1CDBB051-3637-47B2-8421-5F0879E0C84A}" destId="{E70EC216-0CF2-4E36-ADDC-6D08BA155A30}" srcOrd="0" destOrd="0" presId="urn:microsoft.com/office/officeart/2005/8/layout/vList2"/>
    <dgm:cxn modelId="{10EC01A3-B61D-4DCD-86A5-C67C42B04441}" type="presParOf" srcId="{1CDBB051-3637-47B2-8421-5F0879E0C84A}" destId="{EC233BDB-6F7E-435E-BFEF-95675FADFE6B}" srcOrd="1" destOrd="0" presId="urn:microsoft.com/office/officeart/2005/8/layout/vList2"/>
    <dgm:cxn modelId="{BC2FD123-D983-4649-97E0-359008E2E2A3}" type="presParOf" srcId="{1CDBB051-3637-47B2-8421-5F0879E0C84A}" destId="{6B144CD5-1011-49DF-81A8-F6C31C31583E}" srcOrd="2" destOrd="0" presId="urn:microsoft.com/office/officeart/2005/8/layout/vList2"/>
    <dgm:cxn modelId="{D24DB81F-B0A8-40D4-863B-D54FB7AC62CE}" type="presParOf" srcId="{1CDBB051-3637-47B2-8421-5F0879E0C84A}" destId="{8E42CDC4-C1DA-4683-B9B1-179EA520AC62}" srcOrd="3" destOrd="0" presId="urn:microsoft.com/office/officeart/2005/8/layout/vList2"/>
    <dgm:cxn modelId="{96C1AD6A-7A80-40F4-B274-7BAA665F07EF}" type="presParOf" srcId="{1CDBB051-3637-47B2-8421-5F0879E0C84A}" destId="{07B93219-10C2-4444-A6F5-18C5DA406D40}" srcOrd="4" destOrd="0" presId="urn:microsoft.com/office/officeart/2005/8/layout/vList2"/>
    <dgm:cxn modelId="{A8F85F83-A87D-49A3-B8DA-661FD900DB6C}" type="presParOf" srcId="{1CDBB051-3637-47B2-8421-5F0879E0C84A}" destId="{D5EC4EA8-3E61-4AA3-B4F6-5D4B8124A8D2}" srcOrd="5" destOrd="0" presId="urn:microsoft.com/office/officeart/2005/8/layout/vList2"/>
    <dgm:cxn modelId="{ACB2A3BE-9CA0-43B9-BF85-D34B7709F667}" type="presParOf" srcId="{1CDBB051-3637-47B2-8421-5F0879E0C84A}" destId="{A51395C3-FDEE-4486-B1F2-5C2C39910A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A281589-9DC2-4991-9E85-0BD752737285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C4B1EB-51EC-441F-AEDF-6AB13BEA3083}">
      <dgm:prSet custT="1"/>
      <dgm:spPr/>
      <dgm:t>
        <a:bodyPr/>
        <a:lstStyle/>
        <a:p>
          <a:r>
            <a:rPr lang="es-ES" sz="2400" dirty="0"/>
            <a:t>Trabajadora con reducción de jornada y horario que excluye trabajar fines de semana</a:t>
          </a:r>
        </a:p>
      </dgm:t>
    </dgm:pt>
    <dgm:pt modelId="{EDE52BFF-8060-4FD4-ADF8-FAF647A58349}" type="parTrans" cxnId="{4665F14A-2517-4D6D-8779-CDBB16EA8F2E}">
      <dgm:prSet/>
      <dgm:spPr/>
      <dgm:t>
        <a:bodyPr/>
        <a:lstStyle/>
        <a:p>
          <a:endParaRPr lang="es-ES"/>
        </a:p>
      </dgm:t>
    </dgm:pt>
    <dgm:pt modelId="{3B4D9DC9-DB46-4223-9396-2F6248C459F0}" type="sibTrans" cxnId="{4665F14A-2517-4D6D-8779-CDBB16EA8F2E}">
      <dgm:prSet/>
      <dgm:spPr/>
      <dgm:t>
        <a:bodyPr/>
        <a:lstStyle/>
        <a:p>
          <a:endParaRPr lang="es-ES"/>
        </a:p>
      </dgm:t>
    </dgm:pt>
    <dgm:pt modelId="{0AE441D9-2218-4D74-93C0-5F1681FDCBC8}">
      <dgm:prSet custT="1"/>
      <dgm:spPr/>
      <dgm:t>
        <a:bodyPr/>
        <a:lstStyle/>
        <a:p>
          <a:r>
            <a:rPr lang="es-ES" sz="2400" dirty="0"/>
            <a:t>La empresa adopta una modificación que le obliga a trabajar en sábado</a:t>
          </a:r>
        </a:p>
      </dgm:t>
    </dgm:pt>
    <dgm:pt modelId="{86A8D0C6-8364-491D-A7B8-80A4E6F8B90E}" type="parTrans" cxnId="{4B11F1E6-4431-4409-AFB0-3DD1C446F9B9}">
      <dgm:prSet/>
      <dgm:spPr/>
      <dgm:t>
        <a:bodyPr/>
        <a:lstStyle/>
        <a:p>
          <a:endParaRPr lang="es-ES"/>
        </a:p>
      </dgm:t>
    </dgm:pt>
    <dgm:pt modelId="{1DB8DB5A-7C54-4608-9CEF-173026BD145A}" type="sibTrans" cxnId="{4B11F1E6-4431-4409-AFB0-3DD1C446F9B9}">
      <dgm:prSet/>
      <dgm:spPr/>
      <dgm:t>
        <a:bodyPr/>
        <a:lstStyle/>
        <a:p>
          <a:endParaRPr lang="es-ES"/>
        </a:p>
      </dgm:t>
    </dgm:pt>
    <dgm:pt modelId="{6C1484F0-6FFE-4147-9AAD-4C3FE59673C5}">
      <dgm:prSet custT="1"/>
      <dgm:spPr/>
      <dgm:t>
        <a:bodyPr/>
        <a:lstStyle/>
        <a:p>
          <a:r>
            <a:rPr lang="es-ES" sz="2400" dirty="0"/>
            <a:t>El juzgado de lo social desestima la pretensión al apreciar la concurrencia de razones organizativas</a:t>
          </a:r>
        </a:p>
      </dgm:t>
    </dgm:pt>
    <dgm:pt modelId="{3BE1C96B-1A65-4827-9434-EE625A193938}" type="parTrans" cxnId="{5550FD20-4836-4DA4-B1BF-2925B9320C70}">
      <dgm:prSet/>
      <dgm:spPr/>
      <dgm:t>
        <a:bodyPr/>
        <a:lstStyle/>
        <a:p>
          <a:endParaRPr lang="es-ES"/>
        </a:p>
      </dgm:t>
    </dgm:pt>
    <dgm:pt modelId="{A5D3E93B-9928-4889-B5FE-7F2CC182FA1F}" type="sibTrans" cxnId="{5550FD20-4836-4DA4-B1BF-2925B9320C70}">
      <dgm:prSet/>
      <dgm:spPr/>
      <dgm:t>
        <a:bodyPr/>
        <a:lstStyle/>
        <a:p>
          <a:endParaRPr lang="es-ES"/>
        </a:p>
      </dgm:t>
    </dgm:pt>
    <dgm:pt modelId="{F0B7C6F7-E1D6-4C1D-A477-F789FD12A6FD}">
      <dgm:prSet custT="1"/>
      <dgm:spPr/>
      <dgm:t>
        <a:bodyPr/>
        <a:lstStyle/>
        <a:p>
          <a:r>
            <a:rPr lang="es-ES" sz="2400" dirty="0"/>
            <a:t>TC: dificultar el ejercicio de los derechos de conciliación es una discriminación indirecta asociada al sexo = STC 3/2007</a:t>
          </a:r>
        </a:p>
      </dgm:t>
    </dgm:pt>
    <dgm:pt modelId="{BEDB169D-F300-4D9C-A0E6-F926D1871626}" type="parTrans" cxnId="{E921CAD8-4EC6-462B-8D48-B4772A402CB6}">
      <dgm:prSet/>
      <dgm:spPr/>
      <dgm:t>
        <a:bodyPr/>
        <a:lstStyle/>
        <a:p>
          <a:endParaRPr lang="es-ES"/>
        </a:p>
      </dgm:t>
    </dgm:pt>
    <dgm:pt modelId="{5C97B935-B5E3-4F90-9595-843EFC8430B7}" type="sibTrans" cxnId="{E921CAD8-4EC6-462B-8D48-B4772A402CB6}">
      <dgm:prSet/>
      <dgm:spPr/>
      <dgm:t>
        <a:bodyPr/>
        <a:lstStyle/>
        <a:p>
          <a:endParaRPr lang="es-ES"/>
        </a:p>
      </dgm:t>
    </dgm:pt>
    <dgm:pt modelId="{2EAE4E01-C0BE-424B-AC6F-516FD5E45151}">
      <dgm:prSet custT="1"/>
      <dgm:spPr/>
      <dgm:t>
        <a:bodyPr/>
        <a:lstStyle/>
        <a:p>
          <a:r>
            <a:rPr lang="es-ES" sz="2400" dirty="0"/>
            <a:t>No se ha valorado adecuadamente la dimensión constitucional del asunto y </a:t>
          </a:r>
          <a:r>
            <a:rPr lang="es-ES" sz="2400" b="1" u="sng" dirty="0"/>
            <a:t>estima el amparo</a:t>
          </a:r>
        </a:p>
      </dgm:t>
    </dgm:pt>
    <dgm:pt modelId="{9209A2A0-F515-44A7-97B1-5F380D35CBE6}" type="parTrans" cxnId="{37B2DE88-2609-4711-90F9-2EC0947C61E9}">
      <dgm:prSet/>
      <dgm:spPr/>
      <dgm:t>
        <a:bodyPr/>
        <a:lstStyle/>
        <a:p>
          <a:endParaRPr lang="es-ES"/>
        </a:p>
      </dgm:t>
    </dgm:pt>
    <dgm:pt modelId="{85590A05-AE17-43BC-A535-6AC677A98637}" type="sibTrans" cxnId="{37B2DE88-2609-4711-90F9-2EC0947C61E9}">
      <dgm:prSet/>
      <dgm:spPr/>
      <dgm:t>
        <a:bodyPr/>
        <a:lstStyle/>
        <a:p>
          <a:endParaRPr lang="es-ES"/>
        </a:p>
      </dgm:t>
    </dgm:pt>
    <dgm:pt modelId="{CC0C7008-44F9-419B-BFCB-EDF9C80B69DB}" type="pres">
      <dgm:prSet presAssocID="{6A281589-9DC2-4991-9E85-0BD752737285}" presName="vert0" presStyleCnt="0">
        <dgm:presLayoutVars>
          <dgm:dir/>
          <dgm:animOne val="branch"/>
          <dgm:animLvl val="lvl"/>
        </dgm:presLayoutVars>
      </dgm:prSet>
      <dgm:spPr/>
    </dgm:pt>
    <dgm:pt modelId="{106BCA06-CAFA-4919-BB39-EC1CA52A0932}" type="pres">
      <dgm:prSet presAssocID="{87C4B1EB-51EC-441F-AEDF-6AB13BEA3083}" presName="thickLine" presStyleLbl="alignNode1" presStyleIdx="0" presStyleCnt="5"/>
      <dgm:spPr/>
    </dgm:pt>
    <dgm:pt modelId="{338AA117-4182-4C96-85D8-DCD0A2FA72FF}" type="pres">
      <dgm:prSet presAssocID="{87C4B1EB-51EC-441F-AEDF-6AB13BEA3083}" presName="horz1" presStyleCnt="0"/>
      <dgm:spPr/>
    </dgm:pt>
    <dgm:pt modelId="{31EF5677-7F25-45E0-9C6A-483B3E5464F5}" type="pres">
      <dgm:prSet presAssocID="{87C4B1EB-51EC-441F-AEDF-6AB13BEA3083}" presName="tx1" presStyleLbl="revTx" presStyleIdx="0" presStyleCnt="5"/>
      <dgm:spPr/>
    </dgm:pt>
    <dgm:pt modelId="{2E0A5D8C-7E37-42A4-AAC4-1F96D1C866B1}" type="pres">
      <dgm:prSet presAssocID="{87C4B1EB-51EC-441F-AEDF-6AB13BEA3083}" presName="vert1" presStyleCnt="0"/>
      <dgm:spPr/>
    </dgm:pt>
    <dgm:pt modelId="{D5D22F9B-0610-4B5B-8977-CD1B72F28CF4}" type="pres">
      <dgm:prSet presAssocID="{0AE441D9-2218-4D74-93C0-5F1681FDCBC8}" presName="thickLine" presStyleLbl="alignNode1" presStyleIdx="1" presStyleCnt="5"/>
      <dgm:spPr/>
    </dgm:pt>
    <dgm:pt modelId="{85BF123B-319C-4D68-BCDA-AEE18BC3C01F}" type="pres">
      <dgm:prSet presAssocID="{0AE441D9-2218-4D74-93C0-5F1681FDCBC8}" presName="horz1" presStyleCnt="0"/>
      <dgm:spPr/>
    </dgm:pt>
    <dgm:pt modelId="{969B8242-1FAB-490A-96BE-64D21CC09A13}" type="pres">
      <dgm:prSet presAssocID="{0AE441D9-2218-4D74-93C0-5F1681FDCBC8}" presName="tx1" presStyleLbl="revTx" presStyleIdx="1" presStyleCnt="5"/>
      <dgm:spPr/>
    </dgm:pt>
    <dgm:pt modelId="{98901E4C-5D9D-4B5C-A2AF-0AF8516F1306}" type="pres">
      <dgm:prSet presAssocID="{0AE441D9-2218-4D74-93C0-5F1681FDCBC8}" presName="vert1" presStyleCnt="0"/>
      <dgm:spPr/>
    </dgm:pt>
    <dgm:pt modelId="{990B27C8-EDBA-48B7-8E3B-680B07AD0B6E}" type="pres">
      <dgm:prSet presAssocID="{6C1484F0-6FFE-4147-9AAD-4C3FE59673C5}" presName="thickLine" presStyleLbl="alignNode1" presStyleIdx="2" presStyleCnt="5"/>
      <dgm:spPr/>
    </dgm:pt>
    <dgm:pt modelId="{0479EB63-7BB4-4112-9F75-0F7FE37731AF}" type="pres">
      <dgm:prSet presAssocID="{6C1484F0-6FFE-4147-9AAD-4C3FE59673C5}" presName="horz1" presStyleCnt="0"/>
      <dgm:spPr/>
    </dgm:pt>
    <dgm:pt modelId="{B4D85E37-152F-4A6D-926D-89295B28D9BD}" type="pres">
      <dgm:prSet presAssocID="{6C1484F0-6FFE-4147-9AAD-4C3FE59673C5}" presName="tx1" presStyleLbl="revTx" presStyleIdx="2" presStyleCnt="5"/>
      <dgm:spPr/>
    </dgm:pt>
    <dgm:pt modelId="{B0F35377-75F6-4E31-BA23-22FF87B1ABA6}" type="pres">
      <dgm:prSet presAssocID="{6C1484F0-6FFE-4147-9AAD-4C3FE59673C5}" presName="vert1" presStyleCnt="0"/>
      <dgm:spPr/>
    </dgm:pt>
    <dgm:pt modelId="{62FA282F-04A9-4267-AFDD-C46EB9AD2F81}" type="pres">
      <dgm:prSet presAssocID="{F0B7C6F7-E1D6-4C1D-A477-F789FD12A6FD}" presName="thickLine" presStyleLbl="alignNode1" presStyleIdx="3" presStyleCnt="5"/>
      <dgm:spPr/>
    </dgm:pt>
    <dgm:pt modelId="{3F61C429-DD94-4D52-A799-434A8F7F2359}" type="pres">
      <dgm:prSet presAssocID="{F0B7C6F7-E1D6-4C1D-A477-F789FD12A6FD}" presName="horz1" presStyleCnt="0"/>
      <dgm:spPr/>
    </dgm:pt>
    <dgm:pt modelId="{A29D2C08-C4E3-44A3-8C4A-528535B5669B}" type="pres">
      <dgm:prSet presAssocID="{F0B7C6F7-E1D6-4C1D-A477-F789FD12A6FD}" presName="tx1" presStyleLbl="revTx" presStyleIdx="3" presStyleCnt="5"/>
      <dgm:spPr/>
    </dgm:pt>
    <dgm:pt modelId="{A4912382-A3C7-4641-BBE5-4C7A0A51082A}" type="pres">
      <dgm:prSet presAssocID="{F0B7C6F7-E1D6-4C1D-A477-F789FD12A6FD}" presName="vert1" presStyleCnt="0"/>
      <dgm:spPr/>
    </dgm:pt>
    <dgm:pt modelId="{4E581874-FD40-42E9-B54B-B10101097EFD}" type="pres">
      <dgm:prSet presAssocID="{2EAE4E01-C0BE-424B-AC6F-516FD5E45151}" presName="thickLine" presStyleLbl="alignNode1" presStyleIdx="4" presStyleCnt="5"/>
      <dgm:spPr/>
    </dgm:pt>
    <dgm:pt modelId="{A0B9156D-E65B-406A-B9AD-9B95D0CAEA4A}" type="pres">
      <dgm:prSet presAssocID="{2EAE4E01-C0BE-424B-AC6F-516FD5E45151}" presName="horz1" presStyleCnt="0"/>
      <dgm:spPr/>
    </dgm:pt>
    <dgm:pt modelId="{8E72EE1B-7490-4B16-8598-79EC21D48F78}" type="pres">
      <dgm:prSet presAssocID="{2EAE4E01-C0BE-424B-AC6F-516FD5E45151}" presName="tx1" presStyleLbl="revTx" presStyleIdx="4" presStyleCnt="5"/>
      <dgm:spPr/>
    </dgm:pt>
    <dgm:pt modelId="{F9E81426-FE13-47B5-A306-7B0D59FA8D45}" type="pres">
      <dgm:prSet presAssocID="{2EAE4E01-C0BE-424B-AC6F-516FD5E45151}" presName="vert1" presStyleCnt="0"/>
      <dgm:spPr/>
    </dgm:pt>
  </dgm:ptLst>
  <dgm:cxnLst>
    <dgm:cxn modelId="{05EBF80C-5655-4FB0-BEDD-BA01662B9601}" type="presOf" srcId="{6C1484F0-6FFE-4147-9AAD-4C3FE59673C5}" destId="{B4D85E37-152F-4A6D-926D-89295B28D9BD}" srcOrd="0" destOrd="0" presId="urn:microsoft.com/office/officeart/2008/layout/LinedList"/>
    <dgm:cxn modelId="{60EBE116-7A13-49E4-9E48-C78777D8D286}" type="presOf" srcId="{0AE441D9-2218-4D74-93C0-5F1681FDCBC8}" destId="{969B8242-1FAB-490A-96BE-64D21CC09A13}" srcOrd="0" destOrd="0" presId="urn:microsoft.com/office/officeart/2008/layout/LinedList"/>
    <dgm:cxn modelId="{5550FD20-4836-4DA4-B1BF-2925B9320C70}" srcId="{6A281589-9DC2-4991-9E85-0BD752737285}" destId="{6C1484F0-6FFE-4147-9AAD-4C3FE59673C5}" srcOrd="2" destOrd="0" parTransId="{3BE1C96B-1A65-4827-9434-EE625A193938}" sibTransId="{A5D3E93B-9928-4889-B5FE-7F2CC182FA1F}"/>
    <dgm:cxn modelId="{C3A8A661-FF14-4BEF-9DBA-31B01720504A}" type="presOf" srcId="{87C4B1EB-51EC-441F-AEDF-6AB13BEA3083}" destId="{31EF5677-7F25-45E0-9C6A-483B3E5464F5}" srcOrd="0" destOrd="0" presId="urn:microsoft.com/office/officeart/2008/layout/LinedList"/>
    <dgm:cxn modelId="{4665F14A-2517-4D6D-8779-CDBB16EA8F2E}" srcId="{6A281589-9DC2-4991-9E85-0BD752737285}" destId="{87C4B1EB-51EC-441F-AEDF-6AB13BEA3083}" srcOrd="0" destOrd="0" parTransId="{EDE52BFF-8060-4FD4-ADF8-FAF647A58349}" sibTransId="{3B4D9DC9-DB46-4223-9396-2F6248C459F0}"/>
    <dgm:cxn modelId="{53540873-C47F-43E7-B9A1-211DCFCCA8DF}" type="presOf" srcId="{2EAE4E01-C0BE-424B-AC6F-516FD5E45151}" destId="{8E72EE1B-7490-4B16-8598-79EC21D48F78}" srcOrd="0" destOrd="0" presId="urn:microsoft.com/office/officeart/2008/layout/LinedList"/>
    <dgm:cxn modelId="{37B2DE88-2609-4711-90F9-2EC0947C61E9}" srcId="{6A281589-9DC2-4991-9E85-0BD752737285}" destId="{2EAE4E01-C0BE-424B-AC6F-516FD5E45151}" srcOrd="4" destOrd="0" parTransId="{9209A2A0-F515-44A7-97B1-5F380D35CBE6}" sibTransId="{85590A05-AE17-43BC-A535-6AC677A98637}"/>
    <dgm:cxn modelId="{65DE25B5-C5CE-4CB2-8595-0DAB37B6D42A}" type="presOf" srcId="{6A281589-9DC2-4991-9E85-0BD752737285}" destId="{CC0C7008-44F9-419B-BFCB-EDF9C80B69DB}" srcOrd="0" destOrd="0" presId="urn:microsoft.com/office/officeart/2008/layout/LinedList"/>
    <dgm:cxn modelId="{E921CAD8-4EC6-462B-8D48-B4772A402CB6}" srcId="{6A281589-9DC2-4991-9E85-0BD752737285}" destId="{F0B7C6F7-E1D6-4C1D-A477-F789FD12A6FD}" srcOrd="3" destOrd="0" parTransId="{BEDB169D-F300-4D9C-A0E6-F926D1871626}" sibTransId="{5C97B935-B5E3-4F90-9595-843EFC8430B7}"/>
    <dgm:cxn modelId="{4B11F1E6-4431-4409-AFB0-3DD1C446F9B9}" srcId="{6A281589-9DC2-4991-9E85-0BD752737285}" destId="{0AE441D9-2218-4D74-93C0-5F1681FDCBC8}" srcOrd="1" destOrd="0" parTransId="{86A8D0C6-8364-491D-A7B8-80A4E6F8B90E}" sibTransId="{1DB8DB5A-7C54-4608-9CEF-173026BD145A}"/>
    <dgm:cxn modelId="{1FB570F4-624E-4C56-9DDC-5587F1135828}" type="presOf" srcId="{F0B7C6F7-E1D6-4C1D-A477-F789FD12A6FD}" destId="{A29D2C08-C4E3-44A3-8C4A-528535B5669B}" srcOrd="0" destOrd="0" presId="urn:microsoft.com/office/officeart/2008/layout/LinedList"/>
    <dgm:cxn modelId="{ECC9BBBD-C034-4C80-9CCD-57844F4B7DCA}" type="presParOf" srcId="{CC0C7008-44F9-419B-BFCB-EDF9C80B69DB}" destId="{106BCA06-CAFA-4919-BB39-EC1CA52A0932}" srcOrd="0" destOrd="0" presId="urn:microsoft.com/office/officeart/2008/layout/LinedList"/>
    <dgm:cxn modelId="{21BB3E05-88E3-4798-BE17-B94FA12814F3}" type="presParOf" srcId="{CC0C7008-44F9-419B-BFCB-EDF9C80B69DB}" destId="{338AA117-4182-4C96-85D8-DCD0A2FA72FF}" srcOrd="1" destOrd="0" presId="urn:microsoft.com/office/officeart/2008/layout/LinedList"/>
    <dgm:cxn modelId="{2901BF70-6D09-44AB-A1E0-94FBA1AF4A39}" type="presParOf" srcId="{338AA117-4182-4C96-85D8-DCD0A2FA72FF}" destId="{31EF5677-7F25-45E0-9C6A-483B3E5464F5}" srcOrd="0" destOrd="0" presId="urn:microsoft.com/office/officeart/2008/layout/LinedList"/>
    <dgm:cxn modelId="{A812EFCD-B207-43EA-94E5-3D79F7A62019}" type="presParOf" srcId="{338AA117-4182-4C96-85D8-DCD0A2FA72FF}" destId="{2E0A5D8C-7E37-42A4-AAC4-1F96D1C866B1}" srcOrd="1" destOrd="0" presId="urn:microsoft.com/office/officeart/2008/layout/LinedList"/>
    <dgm:cxn modelId="{F3AAD98C-1795-44E1-BEA5-10B31B1DA6BE}" type="presParOf" srcId="{CC0C7008-44F9-419B-BFCB-EDF9C80B69DB}" destId="{D5D22F9B-0610-4B5B-8977-CD1B72F28CF4}" srcOrd="2" destOrd="0" presId="urn:microsoft.com/office/officeart/2008/layout/LinedList"/>
    <dgm:cxn modelId="{7F1D616F-D61E-4EED-B647-646ECC26D8C9}" type="presParOf" srcId="{CC0C7008-44F9-419B-BFCB-EDF9C80B69DB}" destId="{85BF123B-319C-4D68-BCDA-AEE18BC3C01F}" srcOrd="3" destOrd="0" presId="urn:microsoft.com/office/officeart/2008/layout/LinedList"/>
    <dgm:cxn modelId="{5C1B09EE-7506-4CC8-A341-1ABEA0797ABE}" type="presParOf" srcId="{85BF123B-319C-4D68-BCDA-AEE18BC3C01F}" destId="{969B8242-1FAB-490A-96BE-64D21CC09A13}" srcOrd="0" destOrd="0" presId="urn:microsoft.com/office/officeart/2008/layout/LinedList"/>
    <dgm:cxn modelId="{B0A13E6F-564E-42E5-A876-99992B564BEB}" type="presParOf" srcId="{85BF123B-319C-4D68-BCDA-AEE18BC3C01F}" destId="{98901E4C-5D9D-4B5C-A2AF-0AF8516F1306}" srcOrd="1" destOrd="0" presId="urn:microsoft.com/office/officeart/2008/layout/LinedList"/>
    <dgm:cxn modelId="{D1645C79-4EC6-472B-BD55-FE757A074583}" type="presParOf" srcId="{CC0C7008-44F9-419B-BFCB-EDF9C80B69DB}" destId="{990B27C8-EDBA-48B7-8E3B-680B07AD0B6E}" srcOrd="4" destOrd="0" presId="urn:microsoft.com/office/officeart/2008/layout/LinedList"/>
    <dgm:cxn modelId="{68247F7F-9391-491D-BE5F-2C30BE8A8E3E}" type="presParOf" srcId="{CC0C7008-44F9-419B-BFCB-EDF9C80B69DB}" destId="{0479EB63-7BB4-4112-9F75-0F7FE37731AF}" srcOrd="5" destOrd="0" presId="urn:microsoft.com/office/officeart/2008/layout/LinedList"/>
    <dgm:cxn modelId="{8ED6332E-A68B-4B67-9E7A-B0996D542C87}" type="presParOf" srcId="{0479EB63-7BB4-4112-9F75-0F7FE37731AF}" destId="{B4D85E37-152F-4A6D-926D-89295B28D9BD}" srcOrd="0" destOrd="0" presId="urn:microsoft.com/office/officeart/2008/layout/LinedList"/>
    <dgm:cxn modelId="{28A117F1-E86B-498F-9F48-1126566ACAEF}" type="presParOf" srcId="{0479EB63-7BB4-4112-9F75-0F7FE37731AF}" destId="{B0F35377-75F6-4E31-BA23-22FF87B1ABA6}" srcOrd="1" destOrd="0" presId="urn:microsoft.com/office/officeart/2008/layout/LinedList"/>
    <dgm:cxn modelId="{400021C3-1F4B-41DA-A6AB-85E4E92B38A0}" type="presParOf" srcId="{CC0C7008-44F9-419B-BFCB-EDF9C80B69DB}" destId="{62FA282F-04A9-4267-AFDD-C46EB9AD2F81}" srcOrd="6" destOrd="0" presId="urn:microsoft.com/office/officeart/2008/layout/LinedList"/>
    <dgm:cxn modelId="{4F30B362-8DAA-4AF2-A2FE-F3778F08E940}" type="presParOf" srcId="{CC0C7008-44F9-419B-BFCB-EDF9C80B69DB}" destId="{3F61C429-DD94-4D52-A799-434A8F7F2359}" srcOrd="7" destOrd="0" presId="urn:microsoft.com/office/officeart/2008/layout/LinedList"/>
    <dgm:cxn modelId="{8562AEF9-5F40-43BC-9A62-B6FC1CD15716}" type="presParOf" srcId="{3F61C429-DD94-4D52-A799-434A8F7F2359}" destId="{A29D2C08-C4E3-44A3-8C4A-528535B5669B}" srcOrd="0" destOrd="0" presId="urn:microsoft.com/office/officeart/2008/layout/LinedList"/>
    <dgm:cxn modelId="{0B1FCD8A-B6EA-4714-AFDB-FB87BF07ABB4}" type="presParOf" srcId="{3F61C429-DD94-4D52-A799-434A8F7F2359}" destId="{A4912382-A3C7-4641-BBE5-4C7A0A51082A}" srcOrd="1" destOrd="0" presId="urn:microsoft.com/office/officeart/2008/layout/LinedList"/>
    <dgm:cxn modelId="{9B1B67AA-C7A8-4BCB-8031-5DE91F6FC2E8}" type="presParOf" srcId="{CC0C7008-44F9-419B-BFCB-EDF9C80B69DB}" destId="{4E581874-FD40-42E9-B54B-B10101097EFD}" srcOrd="8" destOrd="0" presId="urn:microsoft.com/office/officeart/2008/layout/LinedList"/>
    <dgm:cxn modelId="{B5BCF475-895C-4A99-B6AD-30B04EBC3A9C}" type="presParOf" srcId="{CC0C7008-44F9-419B-BFCB-EDF9C80B69DB}" destId="{A0B9156D-E65B-406A-B9AD-9B95D0CAEA4A}" srcOrd="9" destOrd="0" presId="urn:microsoft.com/office/officeart/2008/layout/LinedList"/>
    <dgm:cxn modelId="{A1D4CD87-9E81-48CA-88E8-30E8E5EAF7D1}" type="presParOf" srcId="{A0B9156D-E65B-406A-B9AD-9B95D0CAEA4A}" destId="{8E72EE1B-7490-4B16-8598-79EC21D48F78}" srcOrd="0" destOrd="0" presId="urn:microsoft.com/office/officeart/2008/layout/LinedList"/>
    <dgm:cxn modelId="{4B21284B-2107-45EC-AB42-5C08FD866E93}" type="presParOf" srcId="{A0B9156D-E65B-406A-B9AD-9B95D0CAEA4A}" destId="{F9E81426-FE13-47B5-A306-7B0D59FA8D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F5B36A4-379D-476D-B062-1E33092679B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3D9AF6-5EDC-432C-B3EC-0F44F61E380A}">
      <dgm:prSet/>
      <dgm:spPr/>
      <dgm:t>
        <a:bodyPr/>
        <a:lstStyle/>
        <a:p>
          <a:r>
            <a:rPr lang="es-ES" u="sng" dirty="0">
              <a:hlinkClick xmlns:r="http://schemas.openxmlformats.org/officeDocument/2006/relationships" r:id="rId1"/>
            </a:rPr>
            <a:t>https://noticias.juridicas.com/actualidad/jurisprudencia/17128-un-tribunal-concede-la-adaptacion-de-jornada-a-una-trabajadora-para-cuidar-a-sus-padres/</a:t>
          </a:r>
          <a:r>
            <a:rPr lang="es-ES" dirty="0"/>
            <a:t> </a:t>
          </a:r>
        </a:p>
      </dgm:t>
    </dgm:pt>
    <dgm:pt modelId="{D34972BE-DCB4-4EDD-BF13-AB661386807A}" type="parTrans" cxnId="{4E9C7D89-AAE7-4C83-887B-6E97A5DD0EE5}">
      <dgm:prSet/>
      <dgm:spPr/>
      <dgm:t>
        <a:bodyPr/>
        <a:lstStyle/>
        <a:p>
          <a:endParaRPr lang="es-ES"/>
        </a:p>
      </dgm:t>
    </dgm:pt>
    <dgm:pt modelId="{4E601A2B-2865-41B2-9F43-115EC067CD5E}" type="sibTrans" cxnId="{4E9C7D89-AAE7-4C83-887B-6E97A5DD0EE5}">
      <dgm:prSet/>
      <dgm:spPr/>
      <dgm:t>
        <a:bodyPr/>
        <a:lstStyle/>
        <a:p>
          <a:endParaRPr lang="es-ES"/>
        </a:p>
      </dgm:t>
    </dgm:pt>
    <dgm:pt modelId="{32E0E750-DEAD-4904-B08E-51088E840D6D}">
      <dgm:prSet/>
      <dgm:spPr/>
      <dgm:t>
        <a:bodyPr/>
        <a:lstStyle/>
        <a:p>
          <a:r>
            <a:rPr lang="es-ES" u="sng" dirty="0">
              <a:hlinkClick xmlns:r="http://schemas.openxmlformats.org/officeDocument/2006/relationships" r:id="rId2"/>
            </a:rPr>
            <a:t>https://www.laboral-social.com/conciliacion-perspectiva-genero-infancia-adaptacion-jornada-sucesivas-ocasiones-cambio-circunstancias-medidas-razonabilidad-proporcionalidad.html</a:t>
          </a:r>
          <a:endParaRPr lang="es-ES" dirty="0"/>
        </a:p>
      </dgm:t>
    </dgm:pt>
    <dgm:pt modelId="{4A0C6B6C-902A-4F18-8BCC-97FEB676536F}" type="parTrans" cxnId="{B5719127-23AE-4591-8D8F-C20DBFF8229B}">
      <dgm:prSet/>
      <dgm:spPr/>
      <dgm:t>
        <a:bodyPr/>
        <a:lstStyle/>
        <a:p>
          <a:endParaRPr lang="es-ES"/>
        </a:p>
      </dgm:t>
    </dgm:pt>
    <dgm:pt modelId="{7D20421B-EBC0-4E0B-B39B-C26E9BF9381A}" type="sibTrans" cxnId="{B5719127-23AE-4591-8D8F-C20DBFF8229B}">
      <dgm:prSet/>
      <dgm:spPr/>
      <dgm:t>
        <a:bodyPr/>
        <a:lstStyle/>
        <a:p>
          <a:endParaRPr lang="es-ES"/>
        </a:p>
      </dgm:t>
    </dgm:pt>
    <dgm:pt modelId="{6889327C-E280-48C5-8116-2A7EC812BF2B}">
      <dgm:prSet/>
      <dgm:spPr/>
      <dgm:t>
        <a:bodyPr/>
        <a:lstStyle/>
        <a:p>
          <a:r>
            <a:rPr lang="es-ES" u="sng" dirty="0">
              <a:hlinkClick xmlns:r="http://schemas.openxmlformats.org/officeDocument/2006/relationships" r:id="rId3"/>
            </a:rPr>
            <a:t>https://www.elperiodico.com/es/economia/20221019/trabajadores-decathlon-denuncian-acoso-conciliar-77358235</a:t>
          </a:r>
          <a:endParaRPr lang="es-ES" dirty="0"/>
        </a:p>
      </dgm:t>
    </dgm:pt>
    <dgm:pt modelId="{6E60BF7D-34B5-441D-8271-7E431974AEBF}" type="parTrans" cxnId="{15D96CBA-5A7E-4158-B7B9-7E0E6029ECA3}">
      <dgm:prSet/>
      <dgm:spPr/>
      <dgm:t>
        <a:bodyPr/>
        <a:lstStyle/>
        <a:p>
          <a:endParaRPr lang="es-ES"/>
        </a:p>
      </dgm:t>
    </dgm:pt>
    <dgm:pt modelId="{DD0B0FE3-2A95-4B44-B5B1-113F3E37A462}" type="sibTrans" cxnId="{15D96CBA-5A7E-4158-B7B9-7E0E6029ECA3}">
      <dgm:prSet/>
      <dgm:spPr/>
      <dgm:t>
        <a:bodyPr/>
        <a:lstStyle/>
        <a:p>
          <a:endParaRPr lang="es-ES"/>
        </a:p>
      </dgm:t>
    </dgm:pt>
    <dgm:pt modelId="{3C8F7BF7-6D46-4368-8ADD-C7AA0B1FA1B6}">
      <dgm:prSet/>
      <dgm:spPr/>
      <dgm:t>
        <a:bodyPr/>
        <a:lstStyle/>
        <a:p>
          <a:r>
            <a:rPr lang="es-ES" u="sng" dirty="0">
              <a:hlinkClick xmlns:r="http://schemas.openxmlformats.org/officeDocument/2006/relationships" r:id="rId4"/>
            </a:rPr>
            <a:t>https://www.elconfidencial.com/amp/juridico/2022-10-22/juzgado-ordena-empleada-demandar-jefa-conciliacion_3509804/#amp_tf=De%20%251%24s&amp;aoh=16664235424608&amp;csi=0&amp;referrer=https%3A%2F%2Fwww.google.com</a:t>
          </a:r>
          <a:endParaRPr lang="es-ES" dirty="0"/>
        </a:p>
      </dgm:t>
    </dgm:pt>
    <dgm:pt modelId="{A767B96E-DEC9-4B36-89BC-808AB36E414E}" type="parTrans" cxnId="{AAB5D488-9422-4BA1-9A23-AA3B861048A9}">
      <dgm:prSet/>
      <dgm:spPr/>
      <dgm:t>
        <a:bodyPr/>
        <a:lstStyle/>
        <a:p>
          <a:endParaRPr lang="es-ES"/>
        </a:p>
      </dgm:t>
    </dgm:pt>
    <dgm:pt modelId="{DADD8020-B53E-4077-9E41-272C0E3F3BC0}" type="sibTrans" cxnId="{AAB5D488-9422-4BA1-9A23-AA3B861048A9}">
      <dgm:prSet/>
      <dgm:spPr/>
      <dgm:t>
        <a:bodyPr/>
        <a:lstStyle/>
        <a:p>
          <a:endParaRPr lang="es-ES"/>
        </a:p>
      </dgm:t>
    </dgm:pt>
    <dgm:pt modelId="{AC412156-A653-48F1-866D-779502B8E74F}">
      <dgm:prSet/>
      <dgm:spPr/>
      <dgm:t>
        <a:bodyPr/>
        <a:lstStyle/>
        <a:p>
          <a:r>
            <a:rPr lang="es-ES" u="sng" dirty="0">
              <a:hlinkClick xmlns:r="http://schemas.openxmlformats.org/officeDocument/2006/relationships" r:id="rId5"/>
            </a:rPr>
            <a:t>https://www.diariodesevilla.es/juzgado_de_guardia/Supremo-reconoce-reduccion-jornada-sueldo-integro-cuidado-menores-sin-hospitalizacion_0_1734726770.html</a:t>
          </a:r>
          <a:endParaRPr lang="es-ES" dirty="0"/>
        </a:p>
      </dgm:t>
    </dgm:pt>
    <dgm:pt modelId="{5A150F10-2FCB-44D5-84F1-D3F7677918DA}" type="parTrans" cxnId="{570BE95E-DAD5-4BD5-B99E-3915947432D8}">
      <dgm:prSet/>
      <dgm:spPr/>
      <dgm:t>
        <a:bodyPr/>
        <a:lstStyle/>
        <a:p>
          <a:endParaRPr lang="es-ES"/>
        </a:p>
      </dgm:t>
    </dgm:pt>
    <dgm:pt modelId="{101F5BCF-CD41-450C-AE75-D6D4F7D2C9A4}" type="sibTrans" cxnId="{570BE95E-DAD5-4BD5-B99E-3915947432D8}">
      <dgm:prSet/>
      <dgm:spPr/>
      <dgm:t>
        <a:bodyPr/>
        <a:lstStyle/>
        <a:p>
          <a:endParaRPr lang="es-ES"/>
        </a:p>
      </dgm:t>
    </dgm:pt>
    <dgm:pt modelId="{A2208A4B-212D-4867-B071-0EA3C3535481}">
      <dgm:prSet/>
      <dgm:spPr/>
      <dgm:t>
        <a:bodyPr/>
        <a:lstStyle/>
        <a:p>
          <a:r>
            <a:rPr lang="es-ES">
              <a:hlinkClick xmlns:r="http://schemas.openxmlformats.org/officeDocument/2006/relationships" r:id="rId6"/>
            </a:rPr>
            <a:t>https://sermujerytrabajo.es/2022/10/05/el-juez-concede-teletrabajo-al-100-por-100-a-una-mujer-con-dos-hijos/</a:t>
          </a:r>
          <a:endParaRPr lang="es-ES" dirty="0"/>
        </a:p>
      </dgm:t>
    </dgm:pt>
    <dgm:pt modelId="{EE9D04FC-266B-4AC4-BA57-F50E63CB32F9}" type="parTrans" cxnId="{9FF093B9-E689-424B-8008-695DB8F60303}">
      <dgm:prSet/>
      <dgm:spPr/>
    </dgm:pt>
    <dgm:pt modelId="{0122576E-A2BC-4B95-8F95-494857C87E03}" type="sibTrans" cxnId="{9FF093B9-E689-424B-8008-695DB8F60303}">
      <dgm:prSet/>
      <dgm:spPr/>
    </dgm:pt>
    <dgm:pt modelId="{828CE9F8-27D5-493B-A70F-E611DE998EA4}" type="pres">
      <dgm:prSet presAssocID="{0F5B36A4-379D-476D-B062-1E33092679B9}" presName="linear" presStyleCnt="0">
        <dgm:presLayoutVars>
          <dgm:animLvl val="lvl"/>
          <dgm:resizeHandles val="exact"/>
        </dgm:presLayoutVars>
      </dgm:prSet>
      <dgm:spPr/>
    </dgm:pt>
    <dgm:pt modelId="{D7E2A8B2-CC5E-4AB7-BF0A-A3DB1F8CBCA2}" type="pres">
      <dgm:prSet presAssocID="{693D9AF6-5EDC-432C-B3EC-0F44F61E380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7355E03-3A5E-4ACA-BE2E-8A9CF60EBF83}" type="pres">
      <dgm:prSet presAssocID="{4E601A2B-2865-41B2-9F43-115EC067CD5E}" presName="spacer" presStyleCnt="0"/>
      <dgm:spPr/>
    </dgm:pt>
    <dgm:pt modelId="{A5F74731-490A-4CCF-88D5-EEB26CDD3E94}" type="pres">
      <dgm:prSet presAssocID="{32E0E750-DEAD-4904-B08E-51088E840D6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0440C0C-7A52-446C-B905-4F7DDD175DB9}" type="pres">
      <dgm:prSet presAssocID="{7D20421B-EBC0-4E0B-B39B-C26E9BF9381A}" presName="spacer" presStyleCnt="0"/>
      <dgm:spPr/>
    </dgm:pt>
    <dgm:pt modelId="{1E2FB45C-4BC1-4B46-8829-C39BE9D08812}" type="pres">
      <dgm:prSet presAssocID="{6889327C-E280-48C5-8116-2A7EC812BF2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75CCFB-890C-4E6E-9F02-5FBCF23F0A5E}" type="pres">
      <dgm:prSet presAssocID="{DD0B0FE3-2A95-4B44-B5B1-113F3E37A462}" presName="spacer" presStyleCnt="0"/>
      <dgm:spPr/>
    </dgm:pt>
    <dgm:pt modelId="{87FEE2E7-959A-4B4C-9A9A-8478FC4ACF70}" type="pres">
      <dgm:prSet presAssocID="{3C8F7BF7-6D46-4368-8ADD-C7AA0B1FA1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2E56389-A44B-42F8-8779-E7073B9855E1}" type="pres">
      <dgm:prSet presAssocID="{DADD8020-B53E-4077-9E41-272C0E3F3BC0}" presName="spacer" presStyleCnt="0"/>
      <dgm:spPr/>
    </dgm:pt>
    <dgm:pt modelId="{F5D1F910-288F-417A-BF38-454265BE5B7F}" type="pres">
      <dgm:prSet presAssocID="{AC412156-A653-48F1-866D-779502B8E74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99826B9-EBDA-4D8D-B53A-33E42D0BF65A}" type="pres">
      <dgm:prSet presAssocID="{101F5BCF-CD41-450C-AE75-D6D4F7D2C9A4}" presName="spacer" presStyleCnt="0"/>
      <dgm:spPr/>
    </dgm:pt>
    <dgm:pt modelId="{EBF78681-2B75-4E6B-B935-73243D8FFC97}" type="pres">
      <dgm:prSet presAssocID="{A2208A4B-212D-4867-B071-0EA3C353548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9007423-13CE-45E7-B51E-3CC26078C3AC}" type="presOf" srcId="{AC412156-A653-48F1-866D-779502B8E74F}" destId="{F5D1F910-288F-417A-BF38-454265BE5B7F}" srcOrd="0" destOrd="0" presId="urn:microsoft.com/office/officeart/2005/8/layout/vList2"/>
    <dgm:cxn modelId="{B5719127-23AE-4591-8D8F-C20DBFF8229B}" srcId="{0F5B36A4-379D-476D-B062-1E33092679B9}" destId="{32E0E750-DEAD-4904-B08E-51088E840D6D}" srcOrd="1" destOrd="0" parTransId="{4A0C6B6C-902A-4F18-8BCC-97FEB676536F}" sibTransId="{7D20421B-EBC0-4E0B-B39B-C26E9BF9381A}"/>
    <dgm:cxn modelId="{2157F836-BD60-4ECE-92CB-000F06F84ED6}" type="presOf" srcId="{693D9AF6-5EDC-432C-B3EC-0F44F61E380A}" destId="{D7E2A8B2-CC5E-4AB7-BF0A-A3DB1F8CBCA2}" srcOrd="0" destOrd="0" presId="urn:microsoft.com/office/officeart/2005/8/layout/vList2"/>
    <dgm:cxn modelId="{570BE95E-DAD5-4BD5-B99E-3915947432D8}" srcId="{0F5B36A4-379D-476D-B062-1E33092679B9}" destId="{AC412156-A653-48F1-866D-779502B8E74F}" srcOrd="4" destOrd="0" parTransId="{5A150F10-2FCB-44D5-84F1-D3F7677918DA}" sibTransId="{101F5BCF-CD41-450C-AE75-D6D4F7D2C9A4}"/>
    <dgm:cxn modelId="{60826163-629E-44E5-9668-021F135F3485}" type="presOf" srcId="{3C8F7BF7-6D46-4368-8ADD-C7AA0B1FA1B6}" destId="{87FEE2E7-959A-4B4C-9A9A-8478FC4ACF70}" srcOrd="0" destOrd="0" presId="urn:microsoft.com/office/officeart/2005/8/layout/vList2"/>
    <dgm:cxn modelId="{09DFC968-0C07-46A0-B911-1964C90208FB}" type="presOf" srcId="{0F5B36A4-379D-476D-B062-1E33092679B9}" destId="{828CE9F8-27D5-493B-A70F-E611DE998EA4}" srcOrd="0" destOrd="0" presId="urn:microsoft.com/office/officeart/2005/8/layout/vList2"/>
    <dgm:cxn modelId="{62D1C652-8511-4074-9456-579831C8AE49}" type="presOf" srcId="{A2208A4B-212D-4867-B071-0EA3C3535481}" destId="{EBF78681-2B75-4E6B-B935-73243D8FFC97}" srcOrd="0" destOrd="0" presId="urn:microsoft.com/office/officeart/2005/8/layout/vList2"/>
    <dgm:cxn modelId="{AAB5D488-9422-4BA1-9A23-AA3B861048A9}" srcId="{0F5B36A4-379D-476D-B062-1E33092679B9}" destId="{3C8F7BF7-6D46-4368-8ADD-C7AA0B1FA1B6}" srcOrd="3" destOrd="0" parTransId="{A767B96E-DEC9-4B36-89BC-808AB36E414E}" sibTransId="{DADD8020-B53E-4077-9E41-272C0E3F3BC0}"/>
    <dgm:cxn modelId="{4E9C7D89-AAE7-4C83-887B-6E97A5DD0EE5}" srcId="{0F5B36A4-379D-476D-B062-1E33092679B9}" destId="{693D9AF6-5EDC-432C-B3EC-0F44F61E380A}" srcOrd="0" destOrd="0" parTransId="{D34972BE-DCB4-4EDD-BF13-AB661386807A}" sibTransId="{4E601A2B-2865-41B2-9F43-115EC067CD5E}"/>
    <dgm:cxn modelId="{F876BBB6-7549-4235-857F-FAB3C43E5B79}" type="presOf" srcId="{6889327C-E280-48C5-8116-2A7EC812BF2B}" destId="{1E2FB45C-4BC1-4B46-8829-C39BE9D08812}" srcOrd="0" destOrd="0" presId="urn:microsoft.com/office/officeart/2005/8/layout/vList2"/>
    <dgm:cxn modelId="{9FF093B9-E689-424B-8008-695DB8F60303}" srcId="{0F5B36A4-379D-476D-B062-1E33092679B9}" destId="{A2208A4B-212D-4867-B071-0EA3C3535481}" srcOrd="5" destOrd="0" parTransId="{EE9D04FC-266B-4AC4-BA57-F50E63CB32F9}" sibTransId="{0122576E-A2BC-4B95-8F95-494857C87E03}"/>
    <dgm:cxn modelId="{15D96CBA-5A7E-4158-B7B9-7E0E6029ECA3}" srcId="{0F5B36A4-379D-476D-B062-1E33092679B9}" destId="{6889327C-E280-48C5-8116-2A7EC812BF2B}" srcOrd="2" destOrd="0" parTransId="{6E60BF7D-34B5-441D-8271-7E431974AEBF}" sibTransId="{DD0B0FE3-2A95-4B44-B5B1-113F3E37A462}"/>
    <dgm:cxn modelId="{9065E4FE-F7AD-4BC8-B3FF-9BE2A9AAF0C7}" type="presOf" srcId="{32E0E750-DEAD-4904-B08E-51088E840D6D}" destId="{A5F74731-490A-4CCF-88D5-EEB26CDD3E94}" srcOrd="0" destOrd="0" presId="urn:microsoft.com/office/officeart/2005/8/layout/vList2"/>
    <dgm:cxn modelId="{CB79D0DF-20AB-4C35-B518-F31DEEC94557}" type="presParOf" srcId="{828CE9F8-27D5-493B-A70F-E611DE998EA4}" destId="{D7E2A8B2-CC5E-4AB7-BF0A-A3DB1F8CBCA2}" srcOrd="0" destOrd="0" presId="urn:microsoft.com/office/officeart/2005/8/layout/vList2"/>
    <dgm:cxn modelId="{07307FD7-7B6B-4D74-A00E-0D1F078E1FB6}" type="presParOf" srcId="{828CE9F8-27D5-493B-A70F-E611DE998EA4}" destId="{17355E03-3A5E-4ACA-BE2E-8A9CF60EBF83}" srcOrd="1" destOrd="0" presId="urn:microsoft.com/office/officeart/2005/8/layout/vList2"/>
    <dgm:cxn modelId="{491C5FBC-09CF-40C4-8734-6B43C622FEE6}" type="presParOf" srcId="{828CE9F8-27D5-493B-A70F-E611DE998EA4}" destId="{A5F74731-490A-4CCF-88D5-EEB26CDD3E94}" srcOrd="2" destOrd="0" presId="urn:microsoft.com/office/officeart/2005/8/layout/vList2"/>
    <dgm:cxn modelId="{61B7956A-9CDF-4059-9A8A-D2C0E3389A7B}" type="presParOf" srcId="{828CE9F8-27D5-493B-A70F-E611DE998EA4}" destId="{D0440C0C-7A52-446C-B905-4F7DDD175DB9}" srcOrd="3" destOrd="0" presId="urn:microsoft.com/office/officeart/2005/8/layout/vList2"/>
    <dgm:cxn modelId="{91CCA2BE-05AA-4E98-9F24-59924FAB4E2E}" type="presParOf" srcId="{828CE9F8-27D5-493B-A70F-E611DE998EA4}" destId="{1E2FB45C-4BC1-4B46-8829-C39BE9D08812}" srcOrd="4" destOrd="0" presId="urn:microsoft.com/office/officeart/2005/8/layout/vList2"/>
    <dgm:cxn modelId="{B448C5B2-D291-4D27-9654-A8A7AAC5E1D4}" type="presParOf" srcId="{828CE9F8-27D5-493B-A70F-E611DE998EA4}" destId="{0C75CCFB-890C-4E6E-9F02-5FBCF23F0A5E}" srcOrd="5" destOrd="0" presId="urn:microsoft.com/office/officeart/2005/8/layout/vList2"/>
    <dgm:cxn modelId="{3F9211AA-6A54-4FAB-8E23-FD272C2DE2C2}" type="presParOf" srcId="{828CE9F8-27D5-493B-A70F-E611DE998EA4}" destId="{87FEE2E7-959A-4B4C-9A9A-8478FC4ACF70}" srcOrd="6" destOrd="0" presId="urn:microsoft.com/office/officeart/2005/8/layout/vList2"/>
    <dgm:cxn modelId="{FCC17B30-198F-4E0C-91CB-875483A1831C}" type="presParOf" srcId="{828CE9F8-27D5-493B-A70F-E611DE998EA4}" destId="{B2E56389-A44B-42F8-8779-E7073B9855E1}" srcOrd="7" destOrd="0" presId="urn:microsoft.com/office/officeart/2005/8/layout/vList2"/>
    <dgm:cxn modelId="{01D6E800-5034-4B6B-AF36-3FFA28BDFC03}" type="presParOf" srcId="{828CE9F8-27D5-493B-A70F-E611DE998EA4}" destId="{F5D1F910-288F-417A-BF38-454265BE5B7F}" srcOrd="8" destOrd="0" presId="urn:microsoft.com/office/officeart/2005/8/layout/vList2"/>
    <dgm:cxn modelId="{0AA78598-D470-4137-BF29-87690A9D03D7}" type="presParOf" srcId="{828CE9F8-27D5-493B-A70F-E611DE998EA4}" destId="{799826B9-EBDA-4D8D-B53A-33E42D0BF65A}" srcOrd="9" destOrd="0" presId="urn:microsoft.com/office/officeart/2005/8/layout/vList2"/>
    <dgm:cxn modelId="{3926671F-E3C5-44BF-AA1C-65DF72557E72}" type="presParOf" srcId="{828CE9F8-27D5-493B-A70F-E611DE998EA4}" destId="{EBF78681-2B75-4E6B-B935-73243D8FFC9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A47A648-2696-41FD-8879-78E792873F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BCD36D-6192-4FC9-B440-0B2681B34BED}">
      <dgm:prSet custT="1"/>
      <dgm:spPr/>
      <dgm:t>
        <a:bodyPr/>
        <a:lstStyle/>
        <a:p>
          <a:r>
            <a:rPr lang="es-ES" sz="2000" dirty="0"/>
            <a:t>Dificultades interpretativas</a:t>
          </a:r>
        </a:p>
      </dgm:t>
    </dgm:pt>
    <dgm:pt modelId="{4C0C0219-298B-48DA-A88E-CE17EE1D9708}" type="parTrans" cxnId="{EE850DB4-5936-45A0-86BA-F0603FA9EF8D}">
      <dgm:prSet/>
      <dgm:spPr/>
      <dgm:t>
        <a:bodyPr/>
        <a:lstStyle/>
        <a:p>
          <a:endParaRPr lang="es-ES"/>
        </a:p>
      </dgm:t>
    </dgm:pt>
    <dgm:pt modelId="{317EC192-D3B4-4DEF-87D1-8AEB26E63B46}" type="sibTrans" cxnId="{EE850DB4-5936-45A0-86BA-F0603FA9EF8D}">
      <dgm:prSet/>
      <dgm:spPr/>
      <dgm:t>
        <a:bodyPr/>
        <a:lstStyle/>
        <a:p>
          <a:endParaRPr lang="es-ES"/>
        </a:p>
      </dgm:t>
    </dgm:pt>
    <dgm:pt modelId="{F64F4B6D-C932-419E-A795-9F1866821268}">
      <dgm:prSet custT="1"/>
      <dgm:spPr/>
      <dgm:t>
        <a:bodyPr/>
        <a:lstStyle/>
        <a:p>
          <a:r>
            <a:rPr lang="es-ES" sz="2000" dirty="0"/>
            <a:t>en empresas grandes = con horarios cambiantes, irregulares, turnos rotativos, y, en ocasiones, enorme parcialidad</a:t>
          </a:r>
        </a:p>
      </dgm:t>
    </dgm:pt>
    <dgm:pt modelId="{FA4FEB4D-28FE-45B6-94C6-92E1E0C78DE4}" type="parTrans" cxnId="{DFA9AD49-9A84-4B0A-A192-EC6FA783382A}">
      <dgm:prSet/>
      <dgm:spPr/>
      <dgm:t>
        <a:bodyPr/>
        <a:lstStyle/>
        <a:p>
          <a:endParaRPr lang="es-ES"/>
        </a:p>
      </dgm:t>
    </dgm:pt>
    <dgm:pt modelId="{B61BF3CF-B959-4BF5-966C-71245EEA6C72}" type="sibTrans" cxnId="{DFA9AD49-9A84-4B0A-A192-EC6FA783382A}">
      <dgm:prSet/>
      <dgm:spPr/>
      <dgm:t>
        <a:bodyPr/>
        <a:lstStyle/>
        <a:p>
          <a:endParaRPr lang="es-ES"/>
        </a:p>
      </dgm:t>
    </dgm:pt>
    <dgm:pt modelId="{4B401A4F-6ED6-4E02-9CB4-BFD5E9E72F6E}">
      <dgm:prSet custT="1"/>
      <dgm:spPr/>
      <dgm:t>
        <a:bodyPr/>
        <a:lstStyle/>
        <a:p>
          <a:r>
            <a:rPr lang="es-ES" sz="2000" dirty="0"/>
            <a:t>Frecuentes conflictos interpersonales</a:t>
          </a:r>
        </a:p>
      </dgm:t>
    </dgm:pt>
    <dgm:pt modelId="{9CD51F1D-CF12-4F3C-8C27-B2C4C5BE2339}" type="parTrans" cxnId="{5490B793-40D9-4882-9A7B-7ABFCDD980D2}">
      <dgm:prSet/>
      <dgm:spPr/>
      <dgm:t>
        <a:bodyPr/>
        <a:lstStyle/>
        <a:p>
          <a:endParaRPr lang="es-ES"/>
        </a:p>
      </dgm:t>
    </dgm:pt>
    <dgm:pt modelId="{62D706FB-6DBF-40A8-9FDC-7D5860D1A454}" type="sibTrans" cxnId="{5490B793-40D9-4882-9A7B-7ABFCDD980D2}">
      <dgm:prSet/>
      <dgm:spPr/>
      <dgm:t>
        <a:bodyPr/>
        <a:lstStyle/>
        <a:p>
          <a:endParaRPr lang="es-ES"/>
        </a:p>
      </dgm:t>
    </dgm:pt>
    <dgm:pt modelId="{A24633F6-9E5E-4A6C-A809-EB11258D4D58}">
      <dgm:prSet custT="1"/>
      <dgm:spPr/>
      <dgm:t>
        <a:bodyPr/>
        <a:lstStyle/>
        <a:p>
          <a:r>
            <a:rPr lang="es-ES" sz="2000" dirty="0"/>
            <a:t>explica en parte la dificultad de negociar medidas en convenio</a:t>
          </a:r>
        </a:p>
      </dgm:t>
    </dgm:pt>
    <dgm:pt modelId="{C0BFB640-69D8-4EBE-98CF-038811B85087}" type="parTrans" cxnId="{0B07B7D7-0D00-4B6B-A90F-2F8DEBFEABEC}">
      <dgm:prSet/>
      <dgm:spPr/>
      <dgm:t>
        <a:bodyPr/>
        <a:lstStyle/>
        <a:p>
          <a:endParaRPr lang="es-ES"/>
        </a:p>
      </dgm:t>
    </dgm:pt>
    <dgm:pt modelId="{AA700CA5-52DD-4E22-81A1-966E5F1DC570}" type="sibTrans" cxnId="{0B07B7D7-0D00-4B6B-A90F-2F8DEBFEABEC}">
      <dgm:prSet/>
      <dgm:spPr/>
      <dgm:t>
        <a:bodyPr/>
        <a:lstStyle/>
        <a:p>
          <a:endParaRPr lang="es-ES"/>
        </a:p>
      </dgm:t>
    </dgm:pt>
    <dgm:pt modelId="{3BECAD0A-A55C-4A08-B22E-0930B079CAF3}">
      <dgm:prSet custT="1"/>
      <dgm:spPr/>
      <dgm:t>
        <a:bodyPr/>
        <a:lstStyle/>
        <a:p>
          <a:r>
            <a:rPr lang="es-ES" sz="2000" dirty="0"/>
            <a:t>Dificultades aplicativas prácticas</a:t>
          </a:r>
        </a:p>
      </dgm:t>
    </dgm:pt>
    <dgm:pt modelId="{C52A7048-419F-47DF-B522-7C4CEEE190EC}" type="parTrans" cxnId="{59E517B4-2459-4A60-A291-2ECA3E0A700B}">
      <dgm:prSet/>
      <dgm:spPr/>
      <dgm:t>
        <a:bodyPr/>
        <a:lstStyle/>
        <a:p>
          <a:endParaRPr lang="es-ES"/>
        </a:p>
      </dgm:t>
    </dgm:pt>
    <dgm:pt modelId="{A0E41BAB-2716-4FEB-AE4F-BB28AD5947A1}" type="sibTrans" cxnId="{59E517B4-2459-4A60-A291-2ECA3E0A700B}">
      <dgm:prSet/>
      <dgm:spPr/>
      <dgm:t>
        <a:bodyPr/>
        <a:lstStyle/>
        <a:p>
          <a:endParaRPr lang="es-ES"/>
        </a:p>
      </dgm:t>
    </dgm:pt>
    <dgm:pt modelId="{17916E7D-55EB-4B72-9BB1-7650C4D582A6}">
      <dgm:prSet custT="1"/>
      <dgm:spPr/>
      <dgm:t>
        <a:bodyPr/>
        <a:lstStyle/>
        <a:p>
          <a:r>
            <a:rPr lang="es-ES" sz="2000" dirty="0"/>
            <a:t> en empresas pequeñas = con escaso margen organizativo</a:t>
          </a:r>
        </a:p>
      </dgm:t>
    </dgm:pt>
    <dgm:pt modelId="{23D3694C-7958-476F-BEFB-E3A5307A90EF}" type="parTrans" cxnId="{21388DDC-8F20-4B03-B886-A3B8313FA98E}">
      <dgm:prSet/>
      <dgm:spPr/>
      <dgm:t>
        <a:bodyPr/>
        <a:lstStyle/>
        <a:p>
          <a:endParaRPr lang="es-ES"/>
        </a:p>
      </dgm:t>
    </dgm:pt>
    <dgm:pt modelId="{6200973F-C019-452C-97E9-65745822DC14}" type="sibTrans" cxnId="{21388DDC-8F20-4B03-B886-A3B8313FA98E}">
      <dgm:prSet/>
      <dgm:spPr/>
      <dgm:t>
        <a:bodyPr/>
        <a:lstStyle/>
        <a:p>
          <a:endParaRPr lang="es-ES"/>
        </a:p>
      </dgm:t>
    </dgm:pt>
    <dgm:pt modelId="{BB2709A9-C35A-41CB-8F2C-C1312736C75F}">
      <dgm:prSet custT="1"/>
      <dgm:spPr/>
      <dgm:t>
        <a:bodyPr/>
        <a:lstStyle/>
        <a:p>
          <a:r>
            <a:rPr lang="es-ES" sz="2000" dirty="0"/>
            <a:t>Relevancia de los criterios judiciales ya existentes</a:t>
          </a:r>
        </a:p>
      </dgm:t>
    </dgm:pt>
    <dgm:pt modelId="{4A4AD70A-0208-4A00-873A-39619722AF74}" type="parTrans" cxnId="{E9CAB90D-77CD-4DB2-AFC0-A86917AB1BC0}">
      <dgm:prSet/>
      <dgm:spPr/>
      <dgm:t>
        <a:bodyPr/>
        <a:lstStyle/>
        <a:p>
          <a:endParaRPr lang="es-ES"/>
        </a:p>
      </dgm:t>
    </dgm:pt>
    <dgm:pt modelId="{9637BEB1-46B3-4ECF-9710-425C30FED823}" type="sibTrans" cxnId="{E9CAB90D-77CD-4DB2-AFC0-A86917AB1BC0}">
      <dgm:prSet/>
      <dgm:spPr/>
      <dgm:t>
        <a:bodyPr/>
        <a:lstStyle/>
        <a:p>
          <a:endParaRPr lang="es-ES"/>
        </a:p>
      </dgm:t>
    </dgm:pt>
    <dgm:pt modelId="{C07962D3-2752-411B-A272-42F99F115E76}" type="pres">
      <dgm:prSet presAssocID="{4A47A648-2696-41FD-8879-78E792873FB7}" presName="vert0" presStyleCnt="0">
        <dgm:presLayoutVars>
          <dgm:dir/>
          <dgm:animOne val="branch"/>
          <dgm:animLvl val="lvl"/>
        </dgm:presLayoutVars>
      </dgm:prSet>
      <dgm:spPr/>
    </dgm:pt>
    <dgm:pt modelId="{F63AB281-0B30-49EB-B727-0951D63A9605}" type="pres">
      <dgm:prSet presAssocID="{4BBCD36D-6192-4FC9-B440-0B2681B34BED}" presName="thickLine" presStyleLbl="alignNode1" presStyleIdx="0" presStyleCnt="3"/>
      <dgm:spPr/>
    </dgm:pt>
    <dgm:pt modelId="{A0A18CB2-4C53-4568-82DE-8D2FA907FB95}" type="pres">
      <dgm:prSet presAssocID="{4BBCD36D-6192-4FC9-B440-0B2681B34BED}" presName="horz1" presStyleCnt="0"/>
      <dgm:spPr/>
    </dgm:pt>
    <dgm:pt modelId="{F0FEF1E8-C5E3-4EE2-B4A6-C56E7228F1E0}" type="pres">
      <dgm:prSet presAssocID="{4BBCD36D-6192-4FC9-B440-0B2681B34BED}" presName="tx1" presStyleLbl="revTx" presStyleIdx="0" presStyleCnt="7"/>
      <dgm:spPr/>
    </dgm:pt>
    <dgm:pt modelId="{EDE89873-44E7-4A5C-B1BA-5FF79EFCDD89}" type="pres">
      <dgm:prSet presAssocID="{4BBCD36D-6192-4FC9-B440-0B2681B34BED}" presName="vert1" presStyleCnt="0"/>
      <dgm:spPr/>
    </dgm:pt>
    <dgm:pt modelId="{8C44AF0A-576D-4FD2-92BF-A421331DEE1E}" type="pres">
      <dgm:prSet presAssocID="{BB2709A9-C35A-41CB-8F2C-C1312736C75F}" presName="vertSpace2a" presStyleCnt="0"/>
      <dgm:spPr/>
    </dgm:pt>
    <dgm:pt modelId="{AB262850-3D63-4E61-9E9E-6FD576B0EDB8}" type="pres">
      <dgm:prSet presAssocID="{BB2709A9-C35A-41CB-8F2C-C1312736C75F}" presName="horz2" presStyleCnt="0"/>
      <dgm:spPr/>
    </dgm:pt>
    <dgm:pt modelId="{43936C77-C679-4E47-900C-3405C45C7D3F}" type="pres">
      <dgm:prSet presAssocID="{BB2709A9-C35A-41CB-8F2C-C1312736C75F}" presName="horzSpace2" presStyleCnt="0"/>
      <dgm:spPr/>
    </dgm:pt>
    <dgm:pt modelId="{071AF654-DC5B-4EB5-938D-AF60BB13CC17}" type="pres">
      <dgm:prSet presAssocID="{BB2709A9-C35A-41CB-8F2C-C1312736C75F}" presName="tx2" presStyleLbl="revTx" presStyleIdx="1" presStyleCnt="7"/>
      <dgm:spPr/>
    </dgm:pt>
    <dgm:pt modelId="{3D032CCF-3EEA-4F48-976A-84F7B3AB68E9}" type="pres">
      <dgm:prSet presAssocID="{BB2709A9-C35A-41CB-8F2C-C1312736C75F}" presName="vert2" presStyleCnt="0"/>
      <dgm:spPr/>
    </dgm:pt>
    <dgm:pt modelId="{9D9BF423-ACC5-436F-AC8F-412541CCFCF2}" type="pres">
      <dgm:prSet presAssocID="{BB2709A9-C35A-41CB-8F2C-C1312736C75F}" presName="thinLine2b" presStyleLbl="callout" presStyleIdx="0" presStyleCnt="4"/>
      <dgm:spPr/>
    </dgm:pt>
    <dgm:pt modelId="{C1E43D41-C07B-4752-BA8C-2ED07070C7B6}" type="pres">
      <dgm:prSet presAssocID="{BB2709A9-C35A-41CB-8F2C-C1312736C75F}" presName="vertSpace2b" presStyleCnt="0"/>
      <dgm:spPr/>
    </dgm:pt>
    <dgm:pt modelId="{C60B208C-2E69-4057-920B-F52476DF7E42}" type="pres">
      <dgm:prSet presAssocID="{3BECAD0A-A55C-4A08-B22E-0930B079CAF3}" presName="thickLine" presStyleLbl="alignNode1" presStyleIdx="1" presStyleCnt="3"/>
      <dgm:spPr/>
    </dgm:pt>
    <dgm:pt modelId="{7A079068-585C-4F5D-A330-0B81B127C05B}" type="pres">
      <dgm:prSet presAssocID="{3BECAD0A-A55C-4A08-B22E-0930B079CAF3}" presName="horz1" presStyleCnt="0"/>
      <dgm:spPr/>
    </dgm:pt>
    <dgm:pt modelId="{BB3AE25A-C005-42A5-89EE-55730F8FF44F}" type="pres">
      <dgm:prSet presAssocID="{3BECAD0A-A55C-4A08-B22E-0930B079CAF3}" presName="tx1" presStyleLbl="revTx" presStyleIdx="2" presStyleCnt="7"/>
      <dgm:spPr/>
    </dgm:pt>
    <dgm:pt modelId="{96E5DAB6-D6AE-4786-AF32-554CD4F3857E}" type="pres">
      <dgm:prSet presAssocID="{3BECAD0A-A55C-4A08-B22E-0930B079CAF3}" presName="vert1" presStyleCnt="0"/>
      <dgm:spPr/>
    </dgm:pt>
    <dgm:pt modelId="{A9C0F814-36A6-420D-BBA2-BC5025C1559A}" type="pres">
      <dgm:prSet presAssocID="{17916E7D-55EB-4B72-9BB1-7650C4D582A6}" presName="vertSpace2a" presStyleCnt="0"/>
      <dgm:spPr/>
    </dgm:pt>
    <dgm:pt modelId="{B2EE9268-32E7-488A-8890-C5AF1671AD93}" type="pres">
      <dgm:prSet presAssocID="{17916E7D-55EB-4B72-9BB1-7650C4D582A6}" presName="horz2" presStyleCnt="0"/>
      <dgm:spPr/>
    </dgm:pt>
    <dgm:pt modelId="{B7BEDB0E-5B2D-4A3A-8873-26C57AD91E9A}" type="pres">
      <dgm:prSet presAssocID="{17916E7D-55EB-4B72-9BB1-7650C4D582A6}" presName="horzSpace2" presStyleCnt="0"/>
      <dgm:spPr/>
    </dgm:pt>
    <dgm:pt modelId="{B46F5579-62B8-491F-8D81-BC7CD222D4E7}" type="pres">
      <dgm:prSet presAssocID="{17916E7D-55EB-4B72-9BB1-7650C4D582A6}" presName="tx2" presStyleLbl="revTx" presStyleIdx="3" presStyleCnt="7" custScaleY="58515"/>
      <dgm:spPr/>
    </dgm:pt>
    <dgm:pt modelId="{BD1C20F5-1C48-47E9-A3DD-1A117434028C}" type="pres">
      <dgm:prSet presAssocID="{17916E7D-55EB-4B72-9BB1-7650C4D582A6}" presName="vert2" presStyleCnt="0"/>
      <dgm:spPr/>
    </dgm:pt>
    <dgm:pt modelId="{F18C3451-104C-4F44-BA44-BA711B9E2894}" type="pres">
      <dgm:prSet presAssocID="{17916E7D-55EB-4B72-9BB1-7650C4D582A6}" presName="thinLine2b" presStyleLbl="callout" presStyleIdx="1" presStyleCnt="4"/>
      <dgm:spPr/>
    </dgm:pt>
    <dgm:pt modelId="{F9FDF6E5-2050-4A90-9A9F-A214EDD41F06}" type="pres">
      <dgm:prSet presAssocID="{17916E7D-55EB-4B72-9BB1-7650C4D582A6}" presName="vertSpace2b" presStyleCnt="0"/>
      <dgm:spPr/>
    </dgm:pt>
    <dgm:pt modelId="{179FD0D9-152A-4FD4-8B08-AF71CA7144BD}" type="pres">
      <dgm:prSet presAssocID="{F64F4B6D-C932-419E-A795-9F1866821268}" presName="horz2" presStyleCnt="0"/>
      <dgm:spPr/>
    </dgm:pt>
    <dgm:pt modelId="{12B61CAE-1A78-4406-ADEB-B825D51020C8}" type="pres">
      <dgm:prSet presAssocID="{F64F4B6D-C932-419E-A795-9F1866821268}" presName="horzSpace2" presStyleCnt="0"/>
      <dgm:spPr/>
    </dgm:pt>
    <dgm:pt modelId="{5811309D-5A66-4318-AF73-BDD16CCCBBCC}" type="pres">
      <dgm:prSet presAssocID="{F64F4B6D-C932-419E-A795-9F1866821268}" presName="tx2" presStyleLbl="revTx" presStyleIdx="4" presStyleCnt="7" custScaleY="104478" custLinFactNeighborX="-810" custLinFactNeighborY="-5686"/>
      <dgm:spPr/>
    </dgm:pt>
    <dgm:pt modelId="{55256239-F42F-4B97-99CD-9557A61C0F55}" type="pres">
      <dgm:prSet presAssocID="{F64F4B6D-C932-419E-A795-9F1866821268}" presName="vert2" presStyleCnt="0"/>
      <dgm:spPr/>
    </dgm:pt>
    <dgm:pt modelId="{90956B80-2150-443B-B86E-707E3EFDF1A7}" type="pres">
      <dgm:prSet presAssocID="{F64F4B6D-C932-419E-A795-9F1866821268}" presName="thinLine2b" presStyleLbl="callout" presStyleIdx="2" presStyleCnt="4"/>
      <dgm:spPr/>
    </dgm:pt>
    <dgm:pt modelId="{454B205A-7CFB-4A8F-B756-FC9B4FB0CFC7}" type="pres">
      <dgm:prSet presAssocID="{F64F4B6D-C932-419E-A795-9F1866821268}" presName="vertSpace2b" presStyleCnt="0"/>
      <dgm:spPr/>
    </dgm:pt>
    <dgm:pt modelId="{EFBFCBBC-1296-434E-9E13-980640BD6B6A}" type="pres">
      <dgm:prSet presAssocID="{4B401A4F-6ED6-4E02-9CB4-BFD5E9E72F6E}" presName="thickLine" presStyleLbl="alignNode1" presStyleIdx="2" presStyleCnt="3"/>
      <dgm:spPr/>
    </dgm:pt>
    <dgm:pt modelId="{C30D2A51-9CDF-4568-B121-D8122BD44CF2}" type="pres">
      <dgm:prSet presAssocID="{4B401A4F-6ED6-4E02-9CB4-BFD5E9E72F6E}" presName="horz1" presStyleCnt="0"/>
      <dgm:spPr/>
    </dgm:pt>
    <dgm:pt modelId="{44F8E282-A0CB-4142-B279-2AF4C08CD45B}" type="pres">
      <dgm:prSet presAssocID="{4B401A4F-6ED6-4E02-9CB4-BFD5E9E72F6E}" presName="tx1" presStyleLbl="revTx" presStyleIdx="5" presStyleCnt="7" custScaleX="111681"/>
      <dgm:spPr/>
    </dgm:pt>
    <dgm:pt modelId="{D68AE572-E384-4F56-8597-B0B99EFF6DE8}" type="pres">
      <dgm:prSet presAssocID="{4B401A4F-6ED6-4E02-9CB4-BFD5E9E72F6E}" presName="vert1" presStyleCnt="0"/>
      <dgm:spPr/>
    </dgm:pt>
    <dgm:pt modelId="{EDE7354D-32C5-4B76-BF1F-1B8ADAC05BDB}" type="pres">
      <dgm:prSet presAssocID="{A24633F6-9E5E-4A6C-A809-EB11258D4D58}" presName="vertSpace2a" presStyleCnt="0"/>
      <dgm:spPr/>
    </dgm:pt>
    <dgm:pt modelId="{3721B9C7-446F-4CEF-9F1E-D6B1DB8B7EAC}" type="pres">
      <dgm:prSet presAssocID="{A24633F6-9E5E-4A6C-A809-EB11258D4D58}" presName="horz2" presStyleCnt="0"/>
      <dgm:spPr/>
    </dgm:pt>
    <dgm:pt modelId="{D31F7C6D-8755-4001-8862-1C87F1A7B7BE}" type="pres">
      <dgm:prSet presAssocID="{A24633F6-9E5E-4A6C-A809-EB11258D4D58}" presName="horzSpace2" presStyleCnt="0"/>
      <dgm:spPr/>
    </dgm:pt>
    <dgm:pt modelId="{0AE1894A-5562-424D-BD6F-FF81CC5AD01E}" type="pres">
      <dgm:prSet presAssocID="{A24633F6-9E5E-4A6C-A809-EB11258D4D58}" presName="tx2" presStyleLbl="revTx" presStyleIdx="6" presStyleCnt="7"/>
      <dgm:spPr/>
    </dgm:pt>
    <dgm:pt modelId="{4C3CDD4B-D1F7-4E19-B7A8-8DED9A2D4FAA}" type="pres">
      <dgm:prSet presAssocID="{A24633F6-9E5E-4A6C-A809-EB11258D4D58}" presName="vert2" presStyleCnt="0"/>
      <dgm:spPr/>
    </dgm:pt>
    <dgm:pt modelId="{087B994C-704D-48DE-92AD-3D0E164C1E6D}" type="pres">
      <dgm:prSet presAssocID="{A24633F6-9E5E-4A6C-A809-EB11258D4D58}" presName="thinLine2b" presStyleLbl="callout" presStyleIdx="3" presStyleCnt="4"/>
      <dgm:spPr/>
    </dgm:pt>
    <dgm:pt modelId="{4BAA5C55-5FC8-485A-AB8D-DF9FF274780B}" type="pres">
      <dgm:prSet presAssocID="{A24633F6-9E5E-4A6C-A809-EB11258D4D58}" presName="vertSpace2b" presStyleCnt="0"/>
      <dgm:spPr/>
    </dgm:pt>
  </dgm:ptLst>
  <dgm:cxnLst>
    <dgm:cxn modelId="{37EF0507-4380-4F95-B1C1-5A7708C73EAD}" type="presOf" srcId="{3BECAD0A-A55C-4A08-B22E-0930B079CAF3}" destId="{BB3AE25A-C005-42A5-89EE-55730F8FF44F}" srcOrd="0" destOrd="0" presId="urn:microsoft.com/office/officeart/2008/layout/LinedList"/>
    <dgm:cxn modelId="{E9CAB90D-77CD-4DB2-AFC0-A86917AB1BC0}" srcId="{4BBCD36D-6192-4FC9-B440-0B2681B34BED}" destId="{BB2709A9-C35A-41CB-8F2C-C1312736C75F}" srcOrd="0" destOrd="0" parTransId="{4A4AD70A-0208-4A00-873A-39619722AF74}" sibTransId="{9637BEB1-46B3-4ECF-9710-425C30FED823}"/>
    <dgm:cxn modelId="{05485020-8470-462A-AB7E-F4CCF795ADD2}" type="presOf" srcId="{17916E7D-55EB-4B72-9BB1-7650C4D582A6}" destId="{B46F5579-62B8-491F-8D81-BC7CD222D4E7}" srcOrd="0" destOrd="0" presId="urn:microsoft.com/office/officeart/2008/layout/LinedList"/>
    <dgm:cxn modelId="{36C1BE44-F930-4FFE-8593-5DD1AF66FD8A}" type="presOf" srcId="{4A47A648-2696-41FD-8879-78E792873FB7}" destId="{C07962D3-2752-411B-A272-42F99F115E76}" srcOrd="0" destOrd="0" presId="urn:microsoft.com/office/officeart/2008/layout/LinedList"/>
    <dgm:cxn modelId="{DFA9AD49-9A84-4B0A-A192-EC6FA783382A}" srcId="{3BECAD0A-A55C-4A08-B22E-0930B079CAF3}" destId="{F64F4B6D-C932-419E-A795-9F1866821268}" srcOrd="1" destOrd="0" parTransId="{FA4FEB4D-28FE-45B6-94C6-92E1E0C78DE4}" sibTransId="{B61BF3CF-B959-4BF5-966C-71245EEA6C72}"/>
    <dgm:cxn modelId="{5490B793-40D9-4882-9A7B-7ABFCDD980D2}" srcId="{4A47A648-2696-41FD-8879-78E792873FB7}" destId="{4B401A4F-6ED6-4E02-9CB4-BFD5E9E72F6E}" srcOrd="2" destOrd="0" parTransId="{9CD51F1D-CF12-4F3C-8C27-B2C4C5BE2339}" sibTransId="{62D706FB-6DBF-40A8-9FDC-7D5860D1A454}"/>
    <dgm:cxn modelId="{10674A99-1E17-42C2-92EE-4B702B3FECE5}" type="presOf" srcId="{4B401A4F-6ED6-4E02-9CB4-BFD5E9E72F6E}" destId="{44F8E282-A0CB-4142-B279-2AF4C08CD45B}" srcOrd="0" destOrd="0" presId="urn:microsoft.com/office/officeart/2008/layout/LinedList"/>
    <dgm:cxn modelId="{2821A89D-562F-4BAF-BA0B-2A7ECA8CC93D}" type="presOf" srcId="{BB2709A9-C35A-41CB-8F2C-C1312736C75F}" destId="{071AF654-DC5B-4EB5-938D-AF60BB13CC17}" srcOrd="0" destOrd="0" presId="urn:microsoft.com/office/officeart/2008/layout/LinedList"/>
    <dgm:cxn modelId="{EE850DB4-5936-45A0-86BA-F0603FA9EF8D}" srcId="{4A47A648-2696-41FD-8879-78E792873FB7}" destId="{4BBCD36D-6192-4FC9-B440-0B2681B34BED}" srcOrd="0" destOrd="0" parTransId="{4C0C0219-298B-48DA-A88E-CE17EE1D9708}" sibTransId="{317EC192-D3B4-4DEF-87D1-8AEB26E63B46}"/>
    <dgm:cxn modelId="{59E517B4-2459-4A60-A291-2ECA3E0A700B}" srcId="{4A47A648-2696-41FD-8879-78E792873FB7}" destId="{3BECAD0A-A55C-4A08-B22E-0930B079CAF3}" srcOrd="1" destOrd="0" parTransId="{C52A7048-419F-47DF-B522-7C4CEEE190EC}" sibTransId="{A0E41BAB-2716-4FEB-AE4F-BB28AD5947A1}"/>
    <dgm:cxn modelId="{6FF442B8-3CB9-452B-A72D-003826D71749}" type="presOf" srcId="{F64F4B6D-C932-419E-A795-9F1866821268}" destId="{5811309D-5A66-4318-AF73-BDD16CCCBBCC}" srcOrd="0" destOrd="0" presId="urn:microsoft.com/office/officeart/2008/layout/LinedList"/>
    <dgm:cxn modelId="{F34D91BD-8397-483F-B9F6-CF7F394B5543}" type="presOf" srcId="{4BBCD36D-6192-4FC9-B440-0B2681B34BED}" destId="{F0FEF1E8-C5E3-4EE2-B4A6-C56E7228F1E0}" srcOrd="0" destOrd="0" presId="urn:microsoft.com/office/officeart/2008/layout/LinedList"/>
    <dgm:cxn modelId="{9224CAD3-8580-4459-BC84-596B784A6A1D}" type="presOf" srcId="{A24633F6-9E5E-4A6C-A809-EB11258D4D58}" destId="{0AE1894A-5562-424D-BD6F-FF81CC5AD01E}" srcOrd="0" destOrd="0" presId="urn:microsoft.com/office/officeart/2008/layout/LinedList"/>
    <dgm:cxn modelId="{0B07B7D7-0D00-4B6B-A90F-2F8DEBFEABEC}" srcId="{4B401A4F-6ED6-4E02-9CB4-BFD5E9E72F6E}" destId="{A24633F6-9E5E-4A6C-A809-EB11258D4D58}" srcOrd="0" destOrd="0" parTransId="{C0BFB640-69D8-4EBE-98CF-038811B85087}" sibTransId="{AA700CA5-52DD-4E22-81A1-966E5F1DC570}"/>
    <dgm:cxn modelId="{21388DDC-8F20-4B03-B886-A3B8313FA98E}" srcId="{3BECAD0A-A55C-4A08-B22E-0930B079CAF3}" destId="{17916E7D-55EB-4B72-9BB1-7650C4D582A6}" srcOrd="0" destOrd="0" parTransId="{23D3694C-7958-476F-BEFB-E3A5307A90EF}" sibTransId="{6200973F-C019-452C-97E9-65745822DC14}"/>
    <dgm:cxn modelId="{98AD6CF2-61BF-4886-A7A6-FD0B8AC3B247}" type="presParOf" srcId="{C07962D3-2752-411B-A272-42F99F115E76}" destId="{F63AB281-0B30-49EB-B727-0951D63A9605}" srcOrd="0" destOrd="0" presId="urn:microsoft.com/office/officeart/2008/layout/LinedList"/>
    <dgm:cxn modelId="{E71FF0DC-3201-4387-89DF-A6D8DA6836B8}" type="presParOf" srcId="{C07962D3-2752-411B-A272-42F99F115E76}" destId="{A0A18CB2-4C53-4568-82DE-8D2FA907FB95}" srcOrd="1" destOrd="0" presId="urn:microsoft.com/office/officeart/2008/layout/LinedList"/>
    <dgm:cxn modelId="{2DD385D2-019C-4760-84CC-9D1C721500CD}" type="presParOf" srcId="{A0A18CB2-4C53-4568-82DE-8D2FA907FB95}" destId="{F0FEF1E8-C5E3-4EE2-B4A6-C56E7228F1E0}" srcOrd="0" destOrd="0" presId="urn:microsoft.com/office/officeart/2008/layout/LinedList"/>
    <dgm:cxn modelId="{A5B6B5C0-FA45-4D91-8D79-84323052361A}" type="presParOf" srcId="{A0A18CB2-4C53-4568-82DE-8D2FA907FB95}" destId="{EDE89873-44E7-4A5C-B1BA-5FF79EFCDD89}" srcOrd="1" destOrd="0" presId="urn:microsoft.com/office/officeart/2008/layout/LinedList"/>
    <dgm:cxn modelId="{9AE4D53F-6842-4DFC-918D-6934329AE02F}" type="presParOf" srcId="{EDE89873-44E7-4A5C-B1BA-5FF79EFCDD89}" destId="{8C44AF0A-576D-4FD2-92BF-A421331DEE1E}" srcOrd="0" destOrd="0" presId="urn:microsoft.com/office/officeart/2008/layout/LinedList"/>
    <dgm:cxn modelId="{96ED4A48-9261-4EE3-AC1A-75478BCE9B83}" type="presParOf" srcId="{EDE89873-44E7-4A5C-B1BA-5FF79EFCDD89}" destId="{AB262850-3D63-4E61-9E9E-6FD576B0EDB8}" srcOrd="1" destOrd="0" presId="urn:microsoft.com/office/officeart/2008/layout/LinedList"/>
    <dgm:cxn modelId="{48DA03F2-01F1-4E00-AACB-E3FCD176492C}" type="presParOf" srcId="{AB262850-3D63-4E61-9E9E-6FD576B0EDB8}" destId="{43936C77-C679-4E47-900C-3405C45C7D3F}" srcOrd="0" destOrd="0" presId="urn:microsoft.com/office/officeart/2008/layout/LinedList"/>
    <dgm:cxn modelId="{125EC35B-BA82-4388-9F8C-1FD4D7F92254}" type="presParOf" srcId="{AB262850-3D63-4E61-9E9E-6FD576B0EDB8}" destId="{071AF654-DC5B-4EB5-938D-AF60BB13CC17}" srcOrd="1" destOrd="0" presId="urn:microsoft.com/office/officeart/2008/layout/LinedList"/>
    <dgm:cxn modelId="{6AE86111-296B-4650-ADA1-779FA4DD4845}" type="presParOf" srcId="{AB262850-3D63-4E61-9E9E-6FD576B0EDB8}" destId="{3D032CCF-3EEA-4F48-976A-84F7B3AB68E9}" srcOrd="2" destOrd="0" presId="urn:microsoft.com/office/officeart/2008/layout/LinedList"/>
    <dgm:cxn modelId="{A571A4AC-50CA-4BC6-A272-915D8C2749FC}" type="presParOf" srcId="{EDE89873-44E7-4A5C-B1BA-5FF79EFCDD89}" destId="{9D9BF423-ACC5-436F-AC8F-412541CCFCF2}" srcOrd="2" destOrd="0" presId="urn:microsoft.com/office/officeart/2008/layout/LinedList"/>
    <dgm:cxn modelId="{25584276-FAC7-44A0-BBBD-7FA83A7574C4}" type="presParOf" srcId="{EDE89873-44E7-4A5C-B1BA-5FF79EFCDD89}" destId="{C1E43D41-C07B-4752-BA8C-2ED07070C7B6}" srcOrd="3" destOrd="0" presId="urn:microsoft.com/office/officeart/2008/layout/LinedList"/>
    <dgm:cxn modelId="{A42CFA3D-5BE5-4CA0-873B-1C03CC103FCC}" type="presParOf" srcId="{C07962D3-2752-411B-A272-42F99F115E76}" destId="{C60B208C-2E69-4057-920B-F52476DF7E42}" srcOrd="2" destOrd="0" presId="urn:microsoft.com/office/officeart/2008/layout/LinedList"/>
    <dgm:cxn modelId="{177FBC6D-2A0F-4C8A-91F7-31A7B12C39A7}" type="presParOf" srcId="{C07962D3-2752-411B-A272-42F99F115E76}" destId="{7A079068-585C-4F5D-A330-0B81B127C05B}" srcOrd="3" destOrd="0" presId="urn:microsoft.com/office/officeart/2008/layout/LinedList"/>
    <dgm:cxn modelId="{E03CEB55-99CC-48C2-9265-399C627A4186}" type="presParOf" srcId="{7A079068-585C-4F5D-A330-0B81B127C05B}" destId="{BB3AE25A-C005-42A5-89EE-55730F8FF44F}" srcOrd="0" destOrd="0" presId="urn:microsoft.com/office/officeart/2008/layout/LinedList"/>
    <dgm:cxn modelId="{1E3027E4-3F15-46CE-973B-8C07898A3D4A}" type="presParOf" srcId="{7A079068-585C-4F5D-A330-0B81B127C05B}" destId="{96E5DAB6-D6AE-4786-AF32-554CD4F3857E}" srcOrd="1" destOrd="0" presId="urn:microsoft.com/office/officeart/2008/layout/LinedList"/>
    <dgm:cxn modelId="{C78AAC6B-9F05-421A-BE3A-338301AB78FF}" type="presParOf" srcId="{96E5DAB6-D6AE-4786-AF32-554CD4F3857E}" destId="{A9C0F814-36A6-420D-BBA2-BC5025C1559A}" srcOrd="0" destOrd="0" presId="urn:microsoft.com/office/officeart/2008/layout/LinedList"/>
    <dgm:cxn modelId="{4EC167D8-CBC0-476B-BBB2-E56FA055BAB1}" type="presParOf" srcId="{96E5DAB6-D6AE-4786-AF32-554CD4F3857E}" destId="{B2EE9268-32E7-488A-8890-C5AF1671AD93}" srcOrd="1" destOrd="0" presId="urn:microsoft.com/office/officeart/2008/layout/LinedList"/>
    <dgm:cxn modelId="{D31C2B6A-4C89-402A-8A92-D401281B1999}" type="presParOf" srcId="{B2EE9268-32E7-488A-8890-C5AF1671AD93}" destId="{B7BEDB0E-5B2D-4A3A-8873-26C57AD91E9A}" srcOrd="0" destOrd="0" presId="urn:microsoft.com/office/officeart/2008/layout/LinedList"/>
    <dgm:cxn modelId="{A0844A40-7BDF-40D7-9F88-5194C585F267}" type="presParOf" srcId="{B2EE9268-32E7-488A-8890-C5AF1671AD93}" destId="{B46F5579-62B8-491F-8D81-BC7CD222D4E7}" srcOrd="1" destOrd="0" presId="urn:microsoft.com/office/officeart/2008/layout/LinedList"/>
    <dgm:cxn modelId="{F788A0C5-E8BD-4312-99E9-0B948416D8AB}" type="presParOf" srcId="{B2EE9268-32E7-488A-8890-C5AF1671AD93}" destId="{BD1C20F5-1C48-47E9-A3DD-1A117434028C}" srcOrd="2" destOrd="0" presId="urn:microsoft.com/office/officeart/2008/layout/LinedList"/>
    <dgm:cxn modelId="{DC0E2BD0-C2E3-486C-A81C-BF24943DDBA1}" type="presParOf" srcId="{96E5DAB6-D6AE-4786-AF32-554CD4F3857E}" destId="{F18C3451-104C-4F44-BA44-BA711B9E2894}" srcOrd="2" destOrd="0" presId="urn:microsoft.com/office/officeart/2008/layout/LinedList"/>
    <dgm:cxn modelId="{9774109D-6522-4C0E-B1A5-B8C74F285CDE}" type="presParOf" srcId="{96E5DAB6-D6AE-4786-AF32-554CD4F3857E}" destId="{F9FDF6E5-2050-4A90-9A9F-A214EDD41F06}" srcOrd="3" destOrd="0" presId="urn:microsoft.com/office/officeart/2008/layout/LinedList"/>
    <dgm:cxn modelId="{3E42F6CF-1873-453E-B0BD-5CD687890C5D}" type="presParOf" srcId="{96E5DAB6-D6AE-4786-AF32-554CD4F3857E}" destId="{179FD0D9-152A-4FD4-8B08-AF71CA7144BD}" srcOrd="4" destOrd="0" presId="urn:microsoft.com/office/officeart/2008/layout/LinedList"/>
    <dgm:cxn modelId="{B2F7F37F-2822-428E-8B17-978F98861A63}" type="presParOf" srcId="{179FD0D9-152A-4FD4-8B08-AF71CA7144BD}" destId="{12B61CAE-1A78-4406-ADEB-B825D51020C8}" srcOrd="0" destOrd="0" presId="urn:microsoft.com/office/officeart/2008/layout/LinedList"/>
    <dgm:cxn modelId="{EEA48FD9-842C-49D7-9B4C-38DCF411B167}" type="presParOf" srcId="{179FD0D9-152A-4FD4-8B08-AF71CA7144BD}" destId="{5811309D-5A66-4318-AF73-BDD16CCCBBCC}" srcOrd="1" destOrd="0" presId="urn:microsoft.com/office/officeart/2008/layout/LinedList"/>
    <dgm:cxn modelId="{71596391-5140-442C-8AA9-981B7DBB12DC}" type="presParOf" srcId="{179FD0D9-152A-4FD4-8B08-AF71CA7144BD}" destId="{55256239-F42F-4B97-99CD-9557A61C0F55}" srcOrd="2" destOrd="0" presId="urn:microsoft.com/office/officeart/2008/layout/LinedList"/>
    <dgm:cxn modelId="{C3211905-F8D1-4C44-8FF3-BA0A99852888}" type="presParOf" srcId="{96E5DAB6-D6AE-4786-AF32-554CD4F3857E}" destId="{90956B80-2150-443B-B86E-707E3EFDF1A7}" srcOrd="5" destOrd="0" presId="urn:microsoft.com/office/officeart/2008/layout/LinedList"/>
    <dgm:cxn modelId="{5054A6AA-0B7E-4432-BE2F-67C04D61EBB6}" type="presParOf" srcId="{96E5DAB6-D6AE-4786-AF32-554CD4F3857E}" destId="{454B205A-7CFB-4A8F-B756-FC9B4FB0CFC7}" srcOrd="6" destOrd="0" presId="urn:microsoft.com/office/officeart/2008/layout/LinedList"/>
    <dgm:cxn modelId="{4EE69AA9-720F-4FFE-92D2-E7918C4EAAB4}" type="presParOf" srcId="{C07962D3-2752-411B-A272-42F99F115E76}" destId="{EFBFCBBC-1296-434E-9E13-980640BD6B6A}" srcOrd="4" destOrd="0" presId="urn:microsoft.com/office/officeart/2008/layout/LinedList"/>
    <dgm:cxn modelId="{17FFFDDF-ABBA-4F0C-9399-6079B380BE26}" type="presParOf" srcId="{C07962D3-2752-411B-A272-42F99F115E76}" destId="{C30D2A51-9CDF-4568-B121-D8122BD44CF2}" srcOrd="5" destOrd="0" presId="urn:microsoft.com/office/officeart/2008/layout/LinedList"/>
    <dgm:cxn modelId="{51A1659E-C2DF-4244-B55A-0818A33405E4}" type="presParOf" srcId="{C30D2A51-9CDF-4568-B121-D8122BD44CF2}" destId="{44F8E282-A0CB-4142-B279-2AF4C08CD45B}" srcOrd="0" destOrd="0" presId="urn:microsoft.com/office/officeart/2008/layout/LinedList"/>
    <dgm:cxn modelId="{110E6602-BE2A-4DD7-A129-DE8F6C696D8A}" type="presParOf" srcId="{C30D2A51-9CDF-4568-B121-D8122BD44CF2}" destId="{D68AE572-E384-4F56-8597-B0B99EFF6DE8}" srcOrd="1" destOrd="0" presId="urn:microsoft.com/office/officeart/2008/layout/LinedList"/>
    <dgm:cxn modelId="{2A3A4C7F-AC33-4347-B5B1-B34531B100F1}" type="presParOf" srcId="{D68AE572-E384-4F56-8597-B0B99EFF6DE8}" destId="{EDE7354D-32C5-4B76-BF1F-1B8ADAC05BDB}" srcOrd="0" destOrd="0" presId="urn:microsoft.com/office/officeart/2008/layout/LinedList"/>
    <dgm:cxn modelId="{8FFFBCC2-9918-49D8-AFB2-3CF61FD23C09}" type="presParOf" srcId="{D68AE572-E384-4F56-8597-B0B99EFF6DE8}" destId="{3721B9C7-446F-4CEF-9F1E-D6B1DB8B7EAC}" srcOrd="1" destOrd="0" presId="urn:microsoft.com/office/officeart/2008/layout/LinedList"/>
    <dgm:cxn modelId="{A8B1D7F1-3F02-40C5-830C-7A6D148D657D}" type="presParOf" srcId="{3721B9C7-446F-4CEF-9F1E-D6B1DB8B7EAC}" destId="{D31F7C6D-8755-4001-8862-1C87F1A7B7BE}" srcOrd="0" destOrd="0" presId="urn:microsoft.com/office/officeart/2008/layout/LinedList"/>
    <dgm:cxn modelId="{20A94B77-BE9D-4219-B89B-8BCE2703D428}" type="presParOf" srcId="{3721B9C7-446F-4CEF-9F1E-D6B1DB8B7EAC}" destId="{0AE1894A-5562-424D-BD6F-FF81CC5AD01E}" srcOrd="1" destOrd="0" presId="urn:microsoft.com/office/officeart/2008/layout/LinedList"/>
    <dgm:cxn modelId="{23167EC3-650E-4AA3-97B3-D25D32D0F5A8}" type="presParOf" srcId="{3721B9C7-446F-4CEF-9F1E-D6B1DB8B7EAC}" destId="{4C3CDD4B-D1F7-4E19-B7A8-8DED9A2D4FAA}" srcOrd="2" destOrd="0" presId="urn:microsoft.com/office/officeart/2008/layout/LinedList"/>
    <dgm:cxn modelId="{6834114D-B3F8-44FB-A6A0-02EC6E8EF724}" type="presParOf" srcId="{D68AE572-E384-4F56-8597-B0B99EFF6DE8}" destId="{087B994C-704D-48DE-92AD-3D0E164C1E6D}" srcOrd="2" destOrd="0" presId="urn:microsoft.com/office/officeart/2008/layout/LinedList"/>
    <dgm:cxn modelId="{DEFD6707-B555-43EA-9744-849D71D03AB3}" type="presParOf" srcId="{D68AE572-E384-4F56-8597-B0B99EFF6DE8}" destId="{4BAA5C55-5FC8-485A-AB8D-DF9FF274780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71E212E-6C54-4A9F-BD02-F6796DA7D72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877EA4-1A0D-447A-9676-418D564670CE}">
      <dgm:prSet custT="1"/>
      <dgm:spPr/>
      <dgm:t>
        <a:bodyPr/>
        <a:lstStyle/>
        <a:p>
          <a:r>
            <a:rPr lang="es-ES" sz="2000" dirty="0"/>
            <a:t>Comisiones paritarias “ad hoc” de resolución de conflictos [V Convenio colectivo de supermercados del Grupo Eroski]</a:t>
          </a:r>
        </a:p>
      </dgm:t>
    </dgm:pt>
    <dgm:pt modelId="{C190932C-D89B-4C91-A897-A06D8F9962F6}" type="parTrans" cxnId="{22E8CBFB-B03E-4BE1-B7AE-2FC98A676EBB}">
      <dgm:prSet/>
      <dgm:spPr/>
      <dgm:t>
        <a:bodyPr/>
        <a:lstStyle/>
        <a:p>
          <a:endParaRPr lang="es-ES"/>
        </a:p>
      </dgm:t>
    </dgm:pt>
    <dgm:pt modelId="{9E4A6F4C-DE46-4C78-B67A-494A3E9B53A3}" type="sibTrans" cxnId="{22E8CBFB-B03E-4BE1-B7AE-2FC98A676EBB}">
      <dgm:prSet/>
      <dgm:spPr/>
      <dgm:t>
        <a:bodyPr/>
        <a:lstStyle/>
        <a:p>
          <a:endParaRPr lang="es-ES"/>
        </a:p>
      </dgm:t>
    </dgm:pt>
    <dgm:pt modelId="{71056CC5-50F5-4EF6-B4AA-A102F52FB146}">
      <dgm:prSet custT="1"/>
      <dgm:spPr/>
      <dgm:t>
        <a:bodyPr/>
        <a:lstStyle/>
        <a:p>
          <a:r>
            <a:rPr lang="es-ES" sz="2000" dirty="0"/>
            <a:t>Protocolos con sistemas de alternancia, suplencia o permuta</a:t>
          </a:r>
        </a:p>
      </dgm:t>
    </dgm:pt>
    <dgm:pt modelId="{AF790FC7-DA74-4BE1-8FED-EC315A849D0C}" type="parTrans" cxnId="{0A3FF8FA-A13F-4FE0-AE5F-5F90062DE7A1}">
      <dgm:prSet/>
      <dgm:spPr/>
      <dgm:t>
        <a:bodyPr/>
        <a:lstStyle/>
        <a:p>
          <a:endParaRPr lang="es-ES"/>
        </a:p>
      </dgm:t>
    </dgm:pt>
    <dgm:pt modelId="{C9B23F07-4CEE-470E-9A9E-8E3AD03F73C4}" type="sibTrans" cxnId="{0A3FF8FA-A13F-4FE0-AE5F-5F90062DE7A1}">
      <dgm:prSet/>
      <dgm:spPr/>
      <dgm:t>
        <a:bodyPr/>
        <a:lstStyle/>
        <a:p>
          <a:endParaRPr lang="es-ES"/>
        </a:p>
      </dgm:t>
    </dgm:pt>
    <dgm:pt modelId="{412B239B-86F5-40FD-B3CC-65A45D7775A5}">
      <dgm:prSet custT="1"/>
      <dgm:spPr/>
      <dgm:t>
        <a:bodyPr/>
        <a:lstStyle/>
        <a:p>
          <a:r>
            <a:rPr lang="es-ES" sz="2000" dirty="0"/>
            <a:t>La prueba de la necesidad = posible presunción de la necesidad adaptativa solicitada y de la razonabilidad de la medida ¿? = el modelo del “Plan me cuida” (RDL 8/2020, 17 marzo)</a:t>
          </a:r>
        </a:p>
      </dgm:t>
    </dgm:pt>
    <dgm:pt modelId="{1FC4D66D-3579-4D3B-9693-27EFDDA240C9}" type="parTrans" cxnId="{F460868F-44B1-4C70-ABC9-59E3F92065F8}">
      <dgm:prSet/>
      <dgm:spPr/>
      <dgm:t>
        <a:bodyPr/>
        <a:lstStyle/>
        <a:p>
          <a:endParaRPr lang="es-ES"/>
        </a:p>
      </dgm:t>
    </dgm:pt>
    <dgm:pt modelId="{3B57F3B3-E3CF-48F7-8004-0FC0341016C4}" type="sibTrans" cxnId="{F460868F-44B1-4C70-ABC9-59E3F92065F8}">
      <dgm:prSet/>
      <dgm:spPr/>
      <dgm:t>
        <a:bodyPr/>
        <a:lstStyle/>
        <a:p>
          <a:endParaRPr lang="es-ES"/>
        </a:p>
      </dgm:t>
    </dgm:pt>
    <dgm:pt modelId="{A67D9136-58AD-459A-839C-C481B82EA127}">
      <dgm:prSet custT="1"/>
      <dgm:spPr/>
      <dgm:t>
        <a:bodyPr/>
        <a:lstStyle/>
        <a:p>
          <a:r>
            <a:rPr lang="es-ES" sz="2000" dirty="0"/>
            <a:t>Mediaciones </a:t>
          </a:r>
          <a:r>
            <a:rPr lang="es-ES" sz="2000" dirty="0" err="1"/>
            <a:t>intraempresariales</a:t>
          </a:r>
          <a:endParaRPr lang="es-ES" sz="2000" dirty="0"/>
        </a:p>
      </dgm:t>
    </dgm:pt>
    <dgm:pt modelId="{279892C1-46F6-4D13-AB41-11CA78A3B8E9}" type="parTrans" cxnId="{D89147D7-B56F-4669-9BE8-F3AC2FA58D96}">
      <dgm:prSet/>
      <dgm:spPr/>
      <dgm:t>
        <a:bodyPr/>
        <a:lstStyle/>
        <a:p>
          <a:endParaRPr lang="es-ES"/>
        </a:p>
      </dgm:t>
    </dgm:pt>
    <dgm:pt modelId="{0A8BA022-BA07-4BBB-97D6-DA67A605848C}" type="sibTrans" cxnId="{D89147D7-B56F-4669-9BE8-F3AC2FA58D96}">
      <dgm:prSet/>
      <dgm:spPr/>
      <dgm:t>
        <a:bodyPr/>
        <a:lstStyle/>
        <a:p>
          <a:endParaRPr lang="es-ES"/>
        </a:p>
      </dgm:t>
    </dgm:pt>
    <dgm:pt modelId="{16FC2B43-785A-4E75-9EBA-E80D9453B86B}" type="pres">
      <dgm:prSet presAssocID="{B71E212E-6C54-4A9F-BD02-F6796DA7D72B}" presName="vert0" presStyleCnt="0">
        <dgm:presLayoutVars>
          <dgm:dir/>
          <dgm:animOne val="branch"/>
          <dgm:animLvl val="lvl"/>
        </dgm:presLayoutVars>
      </dgm:prSet>
      <dgm:spPr/>
    </dgm:pt>
    <dgm:pt modelId="{ADB4E9B1-6038-48B0-8E77-D916EA4E77CF}" type="pres">
      <dgm:prSet presAssocID="{2A877EA4-1A0D-447A-9676-418D564670CE}" presName="thickLine" presStyleLbl="alignNode1" presStyleIdx="0" presStyleCnt="4"/>
      <dgm:spPr/>
    </dgm:pt>
    <dgm:pt modelId="{10164102-C459-4CEF-9A9D-AE2B2300CC91}" type="pres">
      <dgm:prSet presAssocID="{2A877EA4-1A0D-447A-9676-418D564670CE}" presName="horz1" presStyleCnt="0"/>
      <dgm:spPr/>
    </dgm:pt>
    <dgm:pt modelId="{A6A274A5-740F-450D-9723-34D546B5A879}" type="pres">
      <dgm:prSet presAssocID="{2A877EA4-1A0D-447A-9676-418D564670CE}" presName="tx1" presStyleLbl="revTx" presStyleIdx="0" presStyleCnt="4"/>
      <dgm:spPr/>
    </dgm:pt>
    <dgm:pt modelId="{F41E6ACA-3930-43C5-B880-4D1CE217D295}" type="pres">
      <dgm:prSet presAssocID="{2A877EA4-1A0D-447A-9676-418D564670CE}" presName="vert1" presStyleCnt="0"/>
      <dgm:spPr/>
    </dgm:pt>
    <dgm:pt modelId="{433D1F4C-0554-4C30-A686-15AB9AD53413}" type="pres">
      <dgm:prSet presAssocID="{A67D9136-58AD-459A-839C-C481B82EA127}" presName="thickLine" presStyleLbl="alignNode1" presStyleIdx="1" presStyleCnt="4"/>
      <dgm:spPr/>
    </dgm:pt>
    <dgm:pt modelId="{FE61D951-8F59-4ACE-8700-4BA6FC11DB43}" type="pres">
      <dgm:prSet presAssocID="{A67D9136-58AD-459A-839C-C481B82EA127}" presName="horz1" presStyleCnt="0"/>
      <dgm:spPr/>
    </dgm:pt>
    <dgm:pt modelId="{07C9D20E-B8A2-43A9-B732-FBB249EADC14}" type="pres">
      <dgm:prSet presAssocID="{A67D9136-58AD-459A-839C-C481B82EA127}" presName="tx1" presStyleLbl="revTx" presStyleIdx="1" presStyleCnt="4"/>
      <dgm:spPr/>
    </dgm:pt>
    <dgm:pt modelId="{10B3D3F2-ACA1-40B0-B767-D6C0A7FDBC7D}" type="pres">
      <dgm:prSet presAssocID="{A67D9136-58AD-459A-839C-C481B82EA127}" presName="vert1" presStyleCnt="0"/>
      <dgm:spPr/>
    </dgm:pt>
    <dgm:pt modelId="{6591FA5F-A0CF-4F33-9032-57AD391C9A4D}" type="pres">
      <dgm:prSet presAssocID="{71056CC5-50F5-4EF6-B4AA-A102F52FB146}" presName="thickLine" presStyleLbl="alignNode1" presStyleIdx="2" presStyleCnt="4"/>
      <dgm:spPr/>
    </dgm:pt>
    <dgm:pt modelId="{A6DFDAC9-40A5-45E4-B18A-A96005F48BE0}" type="pres">
      <dgm:prSet presAssocID="{71056CC5-50F5-4EF6-B4AA-A102F52FB146}" presName="horz1" presStyleCnt="0"/>
      <dgm:spPr/>
    </dgm:pt>
    <dgm:pt modelId="{A3712FE4-00A0-468F-A1F4-D115284FFA63}" type="pres">
      <dgm:prSet presAssocID="{71056CC5-50F5-4EF6-B4AA-A102F52FB146}" presName="tx1" presStyleLbl="revTx" presStyleIdx="2" presStyleCnt="4"/>
      <dgm:spPr/>
    </dgm:pt>
    <dgm:pt modelId="{A767DAD5-9554-4480-8681-6AA71B5E16AB}" type="pres">
      <dgm:prSet presAssocID="{71056CC5-50F5-4EF6-B4AA-A102F52FB146}" presName="vert1" presStyleCnt="0"/>
      <dgm:spPr/>
    </dgm:pt>
    <dgm:pt modelId="{6C09FF86-F4CD-49C8-8DFE-2222AA4BC771}" type="pres">
      <dgm:prSet presAssocID="{412B239B-86F5-40FD-B3CC-65A45D7775A5}" presName="thickLine" presStyleLbl="alignNode1" presStyleIdx="3" presStyleCnt="4"/>
      <dgm:spPr/>
    </dgm:pt>
    <dgm:pt modelId="{6C28B93F-C7A0-40E3-A01B-43474D672FC4}" type="pres">
      <dgm:prSet presAssocID="{412B239B-86F5-40FD-B3CC-65A45D7775A5}" presName="horz1" presStyleCnt="0"/>
      <dgm:spPr/>
    </dgm:pt>
    <dgm:pt modelId="{774D9A9F-FA0B-429A-BAC8-CE1DA3AB4955}" type="pres">
      <dgm:prSet presAssocID="{412B239B-86F5-40FD-B3CC-65A45D7775A5}" presName="tx1" presStyleLbl="revTx" presStyleIdx="3" presStyleCnt="4"/>
      <dgm:spPr/>
    </dgm:pt>
    <dgm:pt modelId="{84BCE851-2A5F-4BB6-8FE8-3EC445A1491B}" type="pres">
      <dgm:prSet presAssocID="{412B239B-86F5-40FD-B3CC-65A45D7775A5}" presName="vert1" presStyleCnt="0"/>
      <dgm:spPr/>
    </dgm:pt>
  </dgm:ptLst>
  <dgm:cxnLst>
    <dgm:cxn modelId="{3877506F-49AE-4BF0-B18E-48F2DB83F161}" type="presOf" srcId="{2A877EA4-1A0D-447A-9676-418D564670CE}" destId="{A6A274A5-740F-450D-9723-34D546B5A879}" srcOrd="0" destOrd="0" presId="urn:microsoft.com/office/officeart/2008/layout/LinedList"/>
    <dgm:cxn modelId="{F460868F-44B1-4C70-ABC9-59E3F92065F8}" srcId="{B71E212E-6C54-4A9F-BD02-F6796DA7D72B}" destId="{412B239B-86F5-40FD-B3CC-65A45D7775A5}" srcOrd="3" destOrd="0" parTransId="{1FC4D66D-3579-4D3B-9693-27EFDDA240C9}" sibTransId="{3B57F3B3-E3CF-48F7-8004-0FC0341016C4}"/>
    <dgm:cxn modelId="{97EB4F97-E21D-4293-9857-DB9329E2EA8F}" type="presOf" srcId="{B71E212E-6C54-4A9F-BD02-F6796DA7D72B}" destId="{16FC2B43-785A-4E75-9EBA-E80D9453B86B}" srcOrd="0" destOrd="0" presId="urn:microsoft.com/office/officeart/2008/layout/LinedList"/>
    <dgm:cxn modelId="{67B6C9B0-B9EC-427D-99BA-33A54F5C1D25}" type="presOf" srcId="{412B239B-86F5-40FD-B3CC-65A45D7775A5}" destId="{774D9A9F-FA0B-429A-BAC8-CE1DA3AB4955}" srcOrd="0" destOrd="0" presId="urn:microsoft.com/office/officeart/2008/layout/LinedList"/>
    <dgm:cxn modelId="{969F97D1-B66C-4396-B836-9177BBFBEE80}" type="presOf" srcId="{A67D9136-58AD-459A-839C-C481B82EA127}" destId="{07C9D20E-B8A2-43A9-B732-FBB249EADC14}" srcOrd="0" destOrd="0" presId="urn:microsoft.com/office/officeart/2008/layout/LinedList"/>
    <dgm:cxn modelId="{D89147D7-B56F-4669-9BE8-F3AC2FA58D96}" srcId="{B71E212E-6C54-4A9F-BD02-F6796DA7D72B}" destId="{A67D9136-58AD-459A-839C-C481B82EA127}" srcOrd="1" destOrd="0" parTransId="{279892C1-46F6-4D13-AB41-11CA78A3B8E9}" sibTransId="{0A8BA022-BA07-4BBB-97D6-DA67A605848C}"/>
    <dgm:cxn modelId="{3851E2DB-3175-4A3D-BDBA-C4CC479C5123}" type="presOf" srcId="{71056CC5-50F5-4EF6-B4AA-A102F52FB146}" destId="{A3712FE4-00A0-468F-A1F4-D115284FFA63}" srcOrd="0" destOrd="0" presId="urn:microsoft.com/office/officeart/2008/layout/LinedList"/>
    <dgm:cxn modelId="{0A3FF8FA-A13F-4FE0-AE5F-5F90062DE7A1}" srcId="{B71E212E-6C54-4A9F-BD02-F6796DA7D72B}" destId="{71056CC5-50F5-4EF6-B4AA-A102F52FB146}" srcOrd="2" destOrd="0" parTransId="{AF790FC7-DA74-4BE1-8FED-EC315A849D0C}" sibTransId="{C9B23F07-4CEE-470E-9A9E-8E3AD03F73C4}"/>
    <dgm:cxn modelId="{22E8CBFB-B03E-4BE1-B7AE-2FC98A676EBB}" srcId="{B71E212E-6C54-4A9F-BD02-F6796DA7D72B}" destId="{2A877EA4-1A0D-447A-9676-418D564670CE}" srcOrd="0" destOrd="0" parTransId="{C190932C-D89B-4C91-A897-A06D8F9962F6}" sibTransId="{9E4A6F4C-DE46-4C78-B67A-494A3E9B53A3}"/>
    <dgm:cxn modelId="{EBCD1644-C1FD-4E7C-B4D4-809E4E444931}" type="presParOf" srcId="{16FC2B43-785A-4E75-9EBA-E80D9453B86B}" destId="{ADB4E9B1-6038-48B0-8E77-D916EA4E77CF}" srcOrd="0" destOrd="0" presId="urn:microsoft.com/office/officeart/2008/layout/LinedList"/>
    <dgm:cxn modelId="{5B324DCA-1255-4552-BEAC-D800D989D97A}" type="presParOf" srcId="{16FC2B43-785A-4E75-9EBA-E80D9453B86B}" destId="{10164102-C459-4CEF-9A9D-AE2B2300CC91}" srcOrd="1" destOrd="0" presId="urn:microsoft.com/office/officeart/2008/layout/LinedList"/>
    <dgm:cxn modelId="{FF22CA02-AF43-414F-B7DF-6C6A4EA3392C}" type="presParOf" srcId="{10164102-C459-4CEF-9A9D-AE2B2300CC91}" destId="{A6A274A5-740F-450D-9723-34D546B5A879}" srcOrd="0" destOrd="0" presId="urn:microsoft.com/office/officeart/2008/layout/LinedList"/>
    <dgm:cxn modelId="{0428C0E5-DA7E-43E6-849E-B514A0A639F4}" type="presParOf" srcId="{10164102-C459-4CEF-9A9D-AE2B2300CC91}" destId="{F41E6ACA-3930-43C5-B880-4D1CE217D295}" srcOrd="1" destOrd="0" presId="urn:microsoft.com/office/officeart/2008/layout/LinedList"/>
    <dgm:cxn modelId="{85AACD86-3712-4B39-819B-D39D097DA80E}" type="presParOf" srcId="{16FC2B43-785A-4E75-9EBA-E80D9453B86B}" destId="{433D1F4C-0554-4C30-A686-15AB9AD53413}" srcOrd="2" destOrd="0" presId="urn:microsoft.com/office/officeart/2008/layout/LinedList"/>
    <dgm:cxn modelId="{4D4A7E29-C6C2-4FA1-B5EB-C8E4DC6F9522}" type="presParOf" srcId="{16FC2B43-785A-4E75-9EBA-E80D9453B86B}" destId="{FE61D951-8F59-4ACE-8700-4BA6FC11DB43}" srcOrd="3" destOrd="0" presId="urn:microsoft.com/office/officeart/2008/layout/LinedList"/>
    <dgm:cxn modelId="{3CC0475A-D364-4EFF-A933-7F83AB1E3A26}" type="presParOf" srcId="{FE61D951-8F59-4ACE-8700-4BA6FC11DB43}" destId="{07C9D20E-B8A2-43A9-B732-FBB249EADC14}" srcOrd="0" destOrd="0" presId="urn:microsoft.com/office/officeart/2008/layout/LinedList"/>
    <dgm:cxn modelId="{B6D9CE57-8B0B-4E64-A57E-FFE2B35681A3}" type="presParOf" srcId="{FE61D951-8F59-4ACE-8700-4BA6FC11DB43}" destId="{10B3D3F2-ACA1-40B0-B767-D6C0A7FDBC7D}" srcOrd="1" destOrd="0" presId="urn:microsoft.com/office/officeart/2008/layout/LinedList"/>
    <dgm:cxn modelId="{0CD311FF-779B-488C-A1EB-05827CC8A3EC}" type="presParOf" srcId="{16FC2B43-785A-4E75-9EBA-E80D9453B86B}" destId="{6591FA5F-A0CF-4F33-9032-57AD391C9A4D}" srcOrd="4" destOrd="0" presId="urn:microsoft.com/office/officeart/2008/layout/LinedList"/>
    <dgm:cxn modelId="{9FBBD47D-30E5-4738-AB9A-F5ED0515559D}" type="presParOf" srcId="{16FC2B43-785A-4E75-9EBA-E80D9453B86B}" destId="{A6DFDAC9-40A5-45E4-B18A-A96005F48BE0}" srcOrd="5" destOrd="0" presId="urn:microsoft.com/office/officeart/2008/layout/LinedList"/>
    <dgm:cxn modelId="{3F9982D1-EFC4-4652-B5DA-BDF3EB5B73AD}" type="presParOf" srcId="{A6DFDAC9-40A5-45E4-B18A-A96005F48BE0}" destId="{A3712FE4-00A0-468F-A1F4-D115284FFA63}" srcOrd="0" destOrd="0" presId="urn:microsoft.com/office/officeart/2008/layout/LinedList"/>
    <dgm:cxn modelId="{150F4B7D-3826-4C6C-8CFF-FD371E2282B0}" type="presParOf" srcId="{A6DFDAC9-40A5-45E4-B18A-A96005F48BE0}" destId="{A767DAD5-9554-4480-8681-6AA71B5E16AB}" srcOrd="1" destOrd="0" presId="urn:microsoft.com/office/officeart/2008/layout/LinedList"/>
    <dgm:cxn modelId="{A46FCD54-D8BF-416A-9663-19FC18CA2082}" type="presParOf" srcId="{16FC2B43-785A-4E75-9EBA-E80D9453B86B}" destId="{6C09FF86-F4CD-49C8-8DFE-2222AA4BC771}" srcOrd="6" destOrd="0" presId="urn:microsoft.com/office/officeart/2008/layout/LinedList"/>
    <dgm:cxn modelId="{986D5A7D-9D6E-49D1-8368-A6263F325935}" type="presParOf" srcId="{16FC2B43-785A-4E75-9EBA-E80D9453B86B}" destId="{6C28B93F-C7A0-40E3-A01B-43474D672FC4}" srcOrd="7" destOrd="0" presId="urn:microsoft.com/office/officeart/2008/layout/LinedList"/>
    <dgm:cxn modelId="{8E651BC7-EA0C-49A3-8AAF-584C1F8AC0CE}" type="presParOf" srcId="{6C28B93F-C7A0-40E3-A01B-43474D672FC4}" destId="{774D9A9F-FA0B-429A-BAC8-CE1DA3AB4955}" srcOrd="0" destOrd="0" presId="urn:microsoft.com/office/officeart/2008/layout/LinedList"/>
    <dgm:cxn modelId="{5607E976-057C-4031-8FFB-2402712AC1A2}" type="presParOf" srcId="{6C28B93F-C7A0-40E3-A01B-43474D672FC4}" destId="{84BCE851-2A5F-4BB6-8FE8-3EC445A149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14FB55A-F266-4D24-9F94-B145DFA4B4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21CE66-5ABD-4BBE-9A0F-DD3BBA26C8A2}">
      <dgm:prSet custT="1"/>
      <dgm:spPr/>
      <dgm:t>
        <a:bodyPr/>
        <a:lstStyle/>
        <a:p>
          <a:r>
            <a:rPr lang="es-ES" sz="1800" dirty="0"/>
            <a:t>Adaptación puede consistir en:</a:t>
          </a:r>
        </a:p>
      </dgm:t>
    </dgm:pt>
    <dgm:pt modelId="{CC2A700A-40C5-40F3-A869-2FCE2B914004}" type="parTrans" cxnId="{7EAEB953-B3B3-440D-ACD9-CBCE78C8C0BF}">
      <dgm:prSet/>
      <dgm:spPr/>
      <dgm:t>
        <a:bodyPr/>
        <a:lstStyle/>
        <a:p>
          <a:endParaRPr lang="es-ES" sz="1600"/>
        </a:p>
      </dgm:t>
    </dgm:pt>
    <dgm:pt modelId="{E9801704-05DA-4B59-ABE4-79D220219A46}" type="sibTrans" cxnId="{7EAEB953-B3B3-440D-ACD9-CBCE78C8C0BF}">
      <dgm:prSet/>
      <dgm:spPr/>
      <dgm:t>
        <a:bodyPr/>
        <a:lstStyle/>
        <a:p>
          <a:endParaRPr lang="es-ES" sz="1600"/>
        </a:p>
      </dgm:t>
    </dgm:pt>
    <dgm:pt modelId="{E92C33FC-5851-4199-8576-2EA2C8EF17A6}">
      <dgm:prSet custT="1"/>
      <dgm:spPr/>
      <dgm:t>
        <a:bodyPr/>
        <a:lstStyle/>
        <a:p>
          <a:r>
            <a:rPr lang="es-ES" sz="1800" dirty="0"/>
            <a:t>cambio de turno</a:t>
          </a:r>
        </a:p>
      </dgm:t>
    </dgm:pt>
    <dgm:pt modelId="{0A1C87F6-9EB9-415A-8B16-64AA07648EBB}" type="parTrans" cxnId="{FA8CC035-C3C7-4425-852A-26AB109FE1F9}">
      <dgm:prSet/>
      <dgm:spPr/>
      <dgm:t>
        <a:bodyPr/>
        <a:lstStyle/>
        <a:p>
          <a:endParaRPr lang="es-ES" sz="1600"/>
        </a:p>
      </dgm:t>
    </dgm:pt>
    <dgm:pt modelId="{30F4FCD3-E34B-41D9-A79E-6497728BB195}" type="sibTrans" cxnId="{FA8CC035-C3C7-4425-852A-26AB109FE1F9}">
      <dgm:prSet/>
      <dgm:spPr/>
      <dgm:t>
        <a:bodyPr/>
        <a:lstStyle/>
        <a:p>
          <a:endParaRPr lang="es-ES" sz="1600"/>
        </a:p>
      </dgm:t>
    </dgm:pt>
    <dgm:pt modelId="{21DBEC04-E4BC-498D-91C2-24F1C3E12C8F}">
      <dgm:prSet custT="1"/>
      <dgm:spPr/>
      <dgm:t>
        <a:bodyPr/>
        <a:lstStyle/>
        <a:p>
          <a:r>
            <a:rPr lang="es-ES" sz="1800" dirty="0"/>
            <a:t>alteración de horario</a:t>
          </a:r>
        </a:p>
      </dgm:t>
    </dgm:pt>
    <dgm:pt modelId="{75FEF807-68B6-4207-A6B8-598975AC72A8}" type="parTrans" cxnId="{762FA1FB-7CFB-4875-A7AF-08F3383AD09B}">
      <dgm:prSet/>
      <dgm:spPr/>
      <dgm:t>
        <a:bodyPr/>
        <a:lstStyle/>
        <a:p>
          <a:endParaRPr lang="es-ES" sz="1600"/>
        </a:p>
      </dgm:t>
    </dgm:pt>
    <dgm:pt modelId="{FEA78CAD-99AB-4D84-ABC6-4F9CE02C869C}" type="sibTrans" cxnId="{762FA1FB-7CFB-4875-A7AF-08F3383AD09B}">
      <dgm:prSet/>
      <dgm:spPr/>
      <dgm:t>
        <a:bodyPr/>
        <a:lstStyle/>
        <a:p>
          <a:endParaRPr lang="es-ES" sz="1600"/>
        </a:p>
      </dgm:t>
    </dgm:pt>
    <dgm:pt modelId="{E363EFF6-8D02-476A-A45C-D235A1B28DAC}">
      <dgm:prSet custT="1"/>
      <dgm:spPr/>
      <dgm:t>
        <a:bodyPr/>
        <a:lstStyle/>
        <a:p>
          <a:r>
            <a:rPr lang="es-ES" sz="1800" dirty="0"/>
            <a:t>horario flexible</a:t>
          </a:r>
        </a:p>
      </dgm:t>
    </dgm:pt>
    <dgm:pt modelId="{15525702-82C7-4113-9AC7-883F61931CBE}" type="parTrans" cxnId="{6D4D631E-46F8-4328-B598-AEBADAA84BAE}">
      <dgm:prSet/>
      <dgm:spPr/>
      <dgm:t>
        <a:bodyPr/>
        <a:lstStyle/>
        <a:p>
          <a:endParaRPr lang="es-ES" sz="1600"/>
        </a:p>
      </dgm:t>
    </dgm:pt>
    <dgm:pt modelId="{1F61C50A-8F19-476C-9C23-65FED8832B9B}" type="sibTrans" cxnId="{6D4D631E-46F8-4328-B598-AEBADAA84BAE}">
      <dgm:prSet/>
      <dgm:spPr/>
      <dgm:t>
        <a:bodyPr/>
        <a:lstStyle/>
        <a:p>
          <a:endParaRPr lang="es-ES" sz="1600"/>
        </a:p>
      </dgm:t>
    </dgm:pt>
    <dgm:pt modelId="{908C0415-B85C-4B7D-A0D6-37DE480339C2}">
      <dgm:prSet custT="1"/>
      <dgm:spPr/>
      <dgm:t>
        <a:bodyPr/>
        <a:lstStyle/>
        <a:p>
          <a:r>
            <a:rPr lang="es-ES" sz="1800" dirty="0"/>
            <a:t>jornada partida o continuada</a:t>
          </a:r>
        </a:p>
      </dgm:t>
    </dgm:pt>
    <dgm:pt modelId="{2E616325-98ED-4CE2-A7DC-7EFFB86880BD}" type="parTrans" cxnId="{28BD56D7-8CB3-4C37-AF01-518E3D0DDB54}">
      <dgm:prSet/>
      <dgm:spPr/>
      <dgm:t>
        <a:bodyPr/>
        <a:lstStyle/>
        <a:p>
          <a:endParaRPr lang="es-ES" sz="1600"/>
        </a:p>
      </dgm:t>
    </dgm:pt>
    <dgm:pt modelId="{9F6698F3-C673-4F1C-A4CA-6D248A5421B9}" type="sibTrans" cxnId="{28BD56D7-8CB3-4C37-AF01-518E3D0DDB54}">
      <dgm:prSet/>
      <dgm:spPr/>
      <dgm:t>
        <a:bodyPr/>
        <a:lstStyle/>
        <a:p>
          <a:endParaRPr lang="es-ES" sz="1600"/>
        </a:p>
      </dgm:t>
    </dgm:pt>
    <dgm:pt modelId="{18FC0BDE-928F-4F96-9AAF-D135373D50AA}">
      <dgm:prSet custT="1"/>
      <dgm:spPr/>
      <dgm:t>
        <a:bodyPr/>
        <a:lstStyle/>
        <a:p>
          <a:r>
            <a:rPr lang="es-ES" sz="1800" dirty="0"/>
            <a:t>cambio de centro de trabajo</a:t>
          </a:r>
        </a:p>
      </dgm:t>
    </dgm:pt>
    <dgm:pt modelId="{08AFAFF7-29CF-4C10-A7B8-3435C0B77886}" type="parTrans" cxnId="{968F154E-6AD8-41FE-86B1-AA6D969A54D4}">
      <dgm:prSet/>
      <dgm:spPr/>
      <dgm:t>
        <a:bodyPr/>
        <a:lstStyle/>
        <a:p>
          <a:endParaRPr lang="es-ES" sz="1600"/>
        </a:p>
      </dgm:t>
    </dgm:pt>
    <dgm:pt modelId="{6EA546F5-7109-41D7-8AB4-48F11BA2470E}" type="sibTrans" cxnId="{968F154E-6AD8-41FE-86B1-AA6D969A54D4}">
      <dgm:prSet/>
      <dgm:spPr/>
      <dgm:t>
        <a:bodyPr/>
        <a:lstStyle/>
        <a:p>
          <a:endParaRPr lang="es-ES" sz="1600"/>
        </a:p>
      </dgm:t>
    </dgm:pt>
    <dgm:pt modelId="{7259CC65-A38F-4178-9615-0B2900450415}">
      <dgm:prSet custT="1"/>
      <dgm:spPr/>
      <dgm:t>
        <a:bodyPr/>
        <a:lstStyle/>
        <a:p>
          <a:r>
            <a:rPr lang="es-ES" sz="1800" dirty="0"/>
            <a:t>cambio de funciones</a:t>
          </a:r>
        </a:p>
      </dgm:t>
    </dgm:pt>
    <dgm:pt modelId="{34ECCA5C-0A3E-44A8-9040-87612A641042}" type="parTrans" cxnId="{B5FE9350-EFDA-4614-B944-7689B0004AE2}">
      <dgm:prSet/>
      <dgm:spPr/>
      <dgm:t>
        <a:bodyPr/>
        <a:lstStyle/>
        <a:p>
          <a:endParaRPr lang="es-ES" sz="1600"/>
        </a:p>
      </dgm:t>
    </dgm:pt>
    <dgm:pt modelId="{54C28934-F9C4-4985-B20C-7DEF7D7271AC}" type="sibTrans" cxnId="{B5FE9350-EFDA-4614-B944-7689B0004AE2}">
      <dgm:prSet/>
      <dgm:spPr/>
      <dgm:t>
        <a:bodyPr/>
        <a:lstStyle/>
        <a:p>
          <a:endParaRPr lang="es-ES" sz="1600"/>
        </a:p>
      </dgm:t>
    </dgm:pt>
    <dgm:pt modelId="{4E8E05B7-9018-4542-9294-CD1D699A585D}">
      <dgm:prSet custT="1"/>
      <dgm:spPr/>
      <dgm:t>
        <a:bodyPr/>
        <a:lstStyle/>
        <a:p>
          <a:r>
            <a:rPr lang="es-ES" sz="1800" dirty="0"/>
            <a:t>cambio en la forma de prestación del trabajo=  trabajo a distancia y teletrabajo</a:t>
          </a:r>
        </a:p>
      </dgm:t>
    </dgm:pt>
    <dgm:pt modelId="{B0612FF5-76EE-4DBF-8FE6-927540F069AB}" type="parTrans" cxnId="{2FB79359-FA6D-4CE7-AE99-37FDA8F80D67}">
      <dgm:prSet/>
      <dgm:spPr/>
      <dgm:t>
        <a:bodyPr/>
        <a:lstStyle/>
        <a:p>
          <a:endParaRPr lang="es-ES" sz="1600"/>
        </a:p>
      </dgm:t>
    </dgm:pt>
    <dgm:pt modelId="{8A6FCE37-90A7-4BAC-A283-D81A6A21377F}" type="sibTrans" cxnId="{2FB79359-FA6D-4CE7-AE99-37FDA8F80D67}">
      <dgm:prSet/>
      <dgm:spPr/>
      <dgm:t>
        <a:bodyPr/>
        <a:lstStyle/>
        <a:p>
          <a:endParaRPr lang="es-ES" sz="1600"/>
        </a:p>
      </dgm:t>
    </dgm:pt>
    <dgm:pt modelId="{5340E186-9FA0-4524-B65E-5F1AE9D670FC}">
      <dgm:prSet custT="1"/>
      <dgm:spPr/>
      <dgm:t>
        <a:bodyPr/>
        <a:lstStyle/>
        <a:p>
          <a:r>
            <a:rPr lang="es-ES" sz="1800" dirty="0"/>
            <a:t>cualquier otro cambio de condiciones que estuviera disponible en la empresa o que pudiera implantarse</a:t>
          </a:r>
        </a:p>
      </dgm:t>
    </dgm:pt>
    <dgm:pt modelId="{8EDF091C-28AB-4944-8CD8-D753DDFFC53E}" type="parTrans" cxnId="{0D2319AB-BA4B-4CA0-A434-FD7A1F7BD423}">
      <dgm:prSet/>
      <dgm:spPr/>
      <dgm:t>
        <a:bodyPr/>
        <a:lstStyle/>
        <a:p>
          <a:endParaRPr lang="es-ES" sz="1600"/>
        </a:p>
      </dgm:t>
    </dgm:pt>
    <dgm:pt modelId="{CB934FA3-0BF6-441E-8819-5F53BD2F157B}" type="sibTrans" cxnId="{0D2319AB-BA4B-4CA0-A434-FD7A1F7BD423}">
      <dgm:prSet/>
      <dgm:spPr/>
      <dgm:t>
        <a:bodyPr/>
        <a:lstStyle/>
        <a:p>
          <a:endParaRPr lang="es-ES" sz="1600"/>
        </a:p>
      </dgm:t>
    </dgm:pt>
    <dgm:pt modelId="{5B58D816-DA38-4BD2-97C8-BC3721F03FF8}">
      <dgm:prSet custT="1"/>
      <dgm:spPr/>
      <dgm:t>
        <a:bodyPr/>
        <a:lstStyle/>
        <a:p>
          <a:r>
            <a:rPr lang="es-ES" sz="1800" dirty="0"/>
            <a:t>Exclusión de  parientes afines!!!!</a:t>
          </a:r>
        </a:p>
      </dgm:t>
    </dgm:pt>
    <dgm:pt modelId="{4DBB3166-06DA-44F4-96FA-8204917F9E80}" type="parTrans" cxnId="{496DF701-E5A9-43E0-8CAC-D9E3CFEE98E1}">
      <dgm:prSet/>
      <dgm:spPr/>
      <dgm:t>
        <a:bodyPr/>
        <a:lstStyle/>
        <a:p>
          <a:endParaRPr lang="es-ES" sz="1600"/>
        </a:p>
      </dgm:t>
    </dgm:pt>
    <dgm:pt modelId="{304E9286-10D2-4037-9228-608A02B3ADA2}" type="sibTrans" cxnId="{496DF701-E5A9-43E0-8CAC-D9E3CFEE98E1}">
      <dgm:prSet/>
      <dgm:spPr/>
      <dgm:t>
        <a:bodyPr/>
        <a:lstStyle/>
        <a:p>
          <a:endParaRPr lang="es-ES" sz="1600"/>
        </a:p>
      </dgm:t>
    </dgm:pt>
    <dgm:pt modelId="{F693B00B-6B81-4FD1-9E2C-5893D8059428}" type="pres">
      <dgm:prSet presAssocID="{A14FB55A-F266-4D24-9F94-B145DFA4B4A1}" presName="linear" presStyleCnt="0">
        <dgm:presLayoutVars>
          <dgm:animLvl val="lvl"/>
          <dgm:resizeHandles val="exact"/>
        </dgm:presLayoutVars>
      </dgm:prSet>
      <dgm:spPr/>
    </dgm:pt>
    <dgm:pt modelId="{FA31D1CB-ECB6-4646-8EFE-97EBD4E5FE02}" type="pres">
      <dgm:prSet presAssocID="{5B58D816-DA38-4BD2-97C8-BC3721F03FF8}" presName="parentText" presStyleLbl="node1" presStyleIdx="0" presStyleCnt="2" custScaleY="103353">
        <dgm:presLayoutVars>
          <dgm:chMax val="0"/>
          <dgm:bulletEnabled val="1"/>
        </dgm:presLayoutVars>
      </dgm:prSet>
      <dgm:spPr/>
    </dgm:pt>
    <dgm:pt modelId="{AD0FC8AD-7D3E-4F76-AF9C-E162D926ED6F}" type="pres">
      <dgm:prSet presAssocID="{304E9286-10D2-4037-9228-608A02B3ADA2}" presName="spacer" presStyleCnt="0"/>
      <dgm:spPr/>
    </dgm:pt>
    <dgm:pt modelId="{5614988D-6360-47AD-BB72-EC086B946BCA}" type="pres">
      <dgm:prSet presAssocID="{E621CE66-5ABD-4BBE-9A0F-DD3BBA26C8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C54CEB-F6CF-4D66-AE3F-B7817B989996}" type="pres">
      <dgm:prSet presAssocID="{E621CE66-5ABD-4BBE-9A0F-DD3BBA26C8A2}" presName="childText" presStyleLbl="revTx" presStyleIdx="0" presStyleCnt="1" custLinFactNeighborY="16163">
        <dgm:presLayoutVars>
          <dgm:bulletEnabled val="1"/>
        </dgm:presLayoutVars>
      </dgm:prSet>
      <dgm:spPr/>
    </dgm:pt>
  </dgm:ptLst>
  <dgm:cxnLst>
    <dgm:cxn modelId="{496DF701-E5A9-43E0-8CAC-D9E3CFEE98E1}" srcId="{A14FB55A-F266-4D24-9F94-B145DFA4B4A1}" destId="{5B58D816-DA38-4BD2-97C8-BC3721F03FF8}" srcOrd="0" destOrd="0" parTransId="{4DBB3166-06DA-44F4-96FA-8204917F9E80}" sibTransId="{304E9286-10D2-4037-9228-608A02B3ADA2}"/>
    <dgm:cxn modelId="{AC41B30B-24BF-43E6-A54B-9D3BE461B55B}" type="presOf" srcId="{21DBEC04-E4BC-498D-91C2-24F1C3E12C8F}" destId="{15C54CEB-F6CF-4D66-AE3F-B7817B989996}" srcOrd="0" destOrd="1" presId="urn:microsoft.com/office/officeart/2005/8/layout/vList2"/>
    <dgm:cxn modelId="{6D4D631E-46F8-4328-B598-AEBADAA84BAE}" srcId="{E621CE66-5ABD-4BBE-9A0F-DD3BBA26C8A2}" destId="{E363EFF6-8D02-476A-A45C-D235A1B28DAC}" srcOrd="2" destOrd="0" parTransId="{15525702-82C7-4113-9AC7-883F61931CBE}" sibTransId="{1F61C50A-8F19-476C-9C23-65FED8832B9B}"/>
    <dgm:cxn modelId="{FA8CC035-C3C7-4425-852A-26AB109FE1F9}" srcId="{E621CE66-5ABD-4BBE-9A0F-DD3BBA26C8A2}" destId="{E92C33FC-5851-4199-8576-2EA2C8EF17A6}" srcOrd="0" destOrd="0" parTransId="{0A1C87F6-9EB9-415A-8B16-64AA07648EBB}" sibTransId="{30F4FCD3-E34B-41D9-A79E-6497728BB195}"/>
    <dgm:cxn modelId="{968F154E-6AD8-41FE-86B1-AA6D969A54D4}" srcId="{E621CE66-5ABD-4BBE-9A0F-DD3BBA26C8A2}" destId="{18FC0BDE-928F-4F96-9AAF-D135373D50AA}" srcOrd="4" destOrd="0" parTransId="{08AFAFF7-29CF-4C10-A7B8-3435C0B77886}" sibTransId="{6EA546F5-7109-41D7-8AB4-48F11BA2470E}"/>
    <dgm:cxn modelId="{B5FE9350-EFDA-4614-B944-7689B0004AE2}" srcId="{E621CE66-5ABD-4BBE-9A0F-DD3BBA26C8A2}" destId="{7259CC65-A38F-4178-9615-0B2900450415}" srcOrd="5" destOrd="0" parTransId="{34ECCA5C-0A3E-44A8-9040-87612A641042}" sibTransId="{54C28934-F9C4-4985-B20C-7DEF7D7271AC}"/>
    <dgm:cxn modelId="{FADD4351-6AE8-4C22-9AE7-73B923E72714}" type="presOf" srcId="{18FC0BDE-928F-4F96-9AAF-D135373D50AA}" destId="{15C54CEB-F6CF-4D66-AE3F-B7817B989996}" srcOrd="0" destOrd="4" presId="urn:microsoft.com/office/officeart/2005/8/layout/vList2"/>
    <dgm:cxn modelId="{7EAEB953-B3B3-440D-ACD9-CBCE78C8C0BF}" srcId="{A14FB55A-F266-4D24-9F94-B145DFA4B4A1}" destId="{E621CE66-5ABD-4BBE-9A0F-DD3BBA26C8A2}" srcOrd="1" destOrd="0" parTransId="{CC2A700A-40C5-40F3-A869-2FCE2B914004}" sibTransId="{E9801704-05DA-4B59-ABE4-79D220219A46}"/>
    <dgm:cxn modelId="{42F76556-26C4-4EF2-A3C5-C27F427B7816}" type="presOf" srcId="{A14FB55A-F266-4D24-9F94-B145DFA4B4A1}" destId="{F693B00B-6B81-4FD1-9E2C-5893D8059428}" srcOrd="0" destOrd="0" presId="urn:microsoft.com/office/officeart/2005/8/layout/vList2"/>
    <dgm:cxn modelId="{2FB79359-FA6D-4CE7-AE99-37FDA8F80D67}" srcId="{E621CE66-5ABD-4BBE-9A0F-DD3BBA26C8A2}" destId="{4E8E05B7-9018-4542-9294-CD1D699A585D}" srcOrd="6" destOrd="0" parTransId="{B0612FF5-76EE-4DBF-8FE6-927540F069AB}" sibTransId="{8A6FCE37-90A7-4BAC-A283-D81A6A21377F}"/>
    <dgm:cxn modelId="{295B3A94-439F-4D26-8751-BD87F473EE57}" type="presOf" srcId="{5B58D816-DA38-4BD2-97C8-BC3721F03FF8}" destId="{FA31D1CB-ECB6-4646-8EFE-97EBD4E5FE02}" srcOrd="0" destOrd="0" presId="urn:microsoft.com/office/officeart/2005/8/layout/vList2"/>
    <dgm:cxn modelId="{942E6EA8-3CD0-4A6E-B326-55D435E426E6}" type="presOf" srcId="{E621CE66-5ABD-4BBE-9A0F-DD3BBA26C8A2}" destId="{5614988D-6360-47AD-BB72-EC086B946BCA}" srcOrd="0" destOrd="0" presId="urn:microsoft.com/office/officeart/2005/8/layout/vList2"/>
    <dgm:cxn modelId="{0D2319AB-BA4B-4CA0-A434-FD7A1F7BD423}" srcId="{E621CE66-5ABD-4BBE-9A0F-DD3BBA26C8A2}" destId="{5340E186-9FA0-4524-B65E-5F1AE9D670FC}" srcOrd="7" destOrd="0" parTransId="{8EDF091C-28AB-4944-8CD8-D753DDFFC53E}" sibTransId="{CB934FA3-0BF6-441E-8819-5F53BD2F157B}"/>
    <dgm:cxn modelId="{866A99B7-489F-47F7-9019-CB518108E601}" type="presOf" srcId="{5340E186-9FA0-4524-B65E-5F1AE9D670FC}" destId="{15C54CEB-F6CF-4D66-AE3F-B7817B989996}" srcOrd="0" destOrd="7" presId="urn:microsoft.com/office/officeart/2005/8/layout/vList2"/>
    <dgm:cxn modelId="{305387BB-D26C-4956-AABB-8E85438F0087}" type="presOf" srcId="{E363EFF6-8D02-476A-A45C-D235A1B28DAC}" destId="{15C54CEB-F6CF-4D66-AE3F-B7817B989996}" srcOrd="0" destOrd="2" presId="urn:microsoft.com/office/officeart/2005/8/layout/vList2"/>
    <dgm:cxn modelId="{0D8156BD-48A1-429E-A375-2C7731F237CF}" type="presOf" srcId="{908C0415-B85C-4B7D-A0D6-37DE480339C2}" destId="{15C54CEB-F6CF-4D66-AE3F-B7817B989996}" srcOrd="0" destOrd="3" presId="urn:microsoft.com/office/officeart/2005/8/layout/vList2"/>
    <dgm:cxn modelId="{FAF6C5C3-C492-47B3-A1EA-5A146DDE00BA}" type="presOf" srcId="{E92C33FC-5851-4199-8576-2EA2C8EF17A6}" destId="{15C54CEB-F6CF-4D66-AE3F-B7817B989996}" srcOrd="0" destOrd="0" presId="urn:microsoft.com/office/officeart/2005/8/layout/vList2"/>
    <dgm:cxn modelId="{E1DEECD4-D78D-46A2-B3D4-8DAF1121490E}" type="presOf" srcId="{4E8E05B7-9018-4542-9294-CD1D699A585D}" destId="{15C54CEB-F6CF-4D66-AE3F-B7817B989996}" srcOrd="0" destOrd="6" presId="urn:microsoft.com/office/officeart/2005/8/layout/vList2"/>
    <dgm:cxn modelId="{28BD56D7-8CB3-4C37-AF01-518E3D0DDB54}" srcId="{E621CE66-5ABD-4BBE-9A0F-DD3BBA26C8A2}" destId="{908C0415-B85C-4B7D-A0D6-37DE480339C2}" srcOrd="3" destOrd="0" parTransId="{2E616325-98ED-4CE2-A7DC-7EFFB86880BD}" sibTransId="{9F6698F3-C673-4F1C-A4CA-6D248A5421B9}"/>
    <dgm:cxn modelId="{D2B50CF9-F792-40F5-9769-F4E321B66F94}" type="presOf" srcId="{7259CC65-A38F-4178-9615-0B2900450415}" destId="{15C54CEB-F6CF-4D66-AE3F-B7817B989996}" srcOrd="0" destOrd="5" presId="urn:microsoft.com/office/officeart/2005/8/layout/vList2"/>
    <dgm:cxn modelId="{762FA1FB-7CFB-4875-A7AF-08F3383AD09B}" srcId="{E621CE66-5ABD-4BBE-9A0F-DD3BBA26C8A2}" destId="{21DBEC04-E4BC-498D-91C2-24F1C3E12C8F}" srcOrd="1" destOrd="0" parTransId="{75FEF807-68B6-4207-A6B8-598975AC72A8}" sibTransId="{FEA78CAD-99AB-4D84-ABC6-4F9CE02C869C}"/>
    <dgm:cxn modelId="{062F2169-4C40-476B-B60F-2B5B7B9B8059}" type="presParOf" srcId="{F693B00B-6B81-4FD1-9E2C-5893D8059428}" destId="{FA31D1CB-ECB6-4646-8EFE-97EBD4E5FE02}" srcOrd="0" destOrd="0" presId="urn:microsoft.com/office/officeart/2005/8/layout/vList2"/>
    <dgm:cxn modelId="{EC10BCFC-3640-4864-9C16-89307537541B}" type="presParOf" srcId="{F693B00B-6B81-4FD1-9E2C-5893D8059428}" destId="{AD0FC8AD-7D3E-4F76-AF9C-E162D926ED6F}" srcOrd="1" destOrd="0" presId="urn:microsoft.com/office/officeart/2005/8/layout/vList2"/>
    <dgm:cxn modelId="{A6337C17-F957-4340-A7E1-41858F1C419C}" type="presParOf" srcId="{F693B00B-6B81-4FD1-9E2C-5893D8059428}" destId="{5614988D-6360-47AD-BB72-EC086B946BCA}" srcOrd="2" destOrd="0" presId="urn:microsoft.com/office/officeart/2005/8/layout/vList2"/>
    <dgm:cxn modelId="{85BC3843-108B-4C39-9928-B6A3020377AF}" type="presParOf" srcId="{F693B00B-6B81-4FD1-9E2C-5893D8059428}" destId="{15C54CEB-F6CF-4D66-AE3F-B7817B98999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88D1082-A9C9-4598-9A75-6F69D5C07CFE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BA6F2-6893-42DD-853E-0FEA3CE7BA26}">
      <dgm:prSet/>
      <dgm:spPr/>
      <dgm:t>
        <a:bodyPr/>
        <a:lstStyle/>
        <a:p>
          <a:r>
            <a:rPr lang="es-ES" dirty="0"/>
            <a:t>Rapidez</a:t>
          </a:r>
        </a:p>
      </dgm:t>
    </dgm:pt>
    <dgm:pt modelId="{AA31C46A-577B-41A0-8CF9-0842B51C7344}" type="parTrans" cxnId="{9FC9BDD5-AD7A-40B1-8DE5-57736B3C6061}">
      <dgm:prSet/>
      <dgm:spPr/>
      <dgm:t>
        <a:bodyPr/>
        <a:lstStyle/>
        <a:p>
          <a:endParaRPr lang="es-ES"/>
        </a:p>
      </dgm:t>
    </dgm:pt>
    <dgm:pt modelId="{0FAC0FA8-27C5-4ED7-AD2A-44FFE002DD55}" type="sibTrans" cxnId="{9FC9BDD5-AD7A-40B1-8DE5-57736B3C6061}">
      <dgm:prSet/>
      <dgm:spPr/>
      <dgm:t>
        <a:bodyPr/>
        <a:lstStyle/>
        <a:p>
          <a:endParaRPr lang="es-ES"/>
        </a:p>
      </dgm:t>
    </dgm:pt>
    <dgm:pt modelId="{FB4EF01D-D4B1-4984-B295-CAB7EE33F7FB}">
      <dgm:prSet/>
      <dgm:spPr/>
      <dgm:t>
        <a:bodyPr/>
        <a:lstStyle/>
        <a:p>
          <a:r>
            <a:rPr lang="es-ES" dirty="0"/>
            <a:t>Amplitud</a:t>
          </a:r>
        </a:p>
      </dgm:t>
    </dgm:pt>
    <dgm:pt modelId="{3DF119D0-DD6F-4B75-9E25-FE74D04BB454}" type="parTrans" cxnId="{56A88A77-60B4-47ED-A281-6AB44079ABED}">
      <dgm:prSet/>
      <dgm:spPr/>
      <dgm:t>
        <a:bodyPr/>
        <a:lstStyle/>
        <a:p>
          <a:endParaRPr lang="es-ES"/>
        </a:p>
      </dgm:t>
    </dgm:pt>
    <dgm:pt modelId="{81D12748-311B-4010-A527-2F170087D3B5}" type="sibTrans" cxnId="{56A88A77-60B4-47ED-A281-6AB44079ABED}">
      <dgm:prSet/>
      <dgm:spPr/>
      <dgm:t>
        <a:bodyPr/>
        <a:lstStyle/>
        <a:p>
          <a:endParaRPr lang="es-ES"/>
        </a:p>
      </dgm:t>
    </dgm:pt>
    <dgm:pt modelId="{306E0E6F-C5DC-403B-980A-DF193B13D470}">
      <dgm:prSet/>
      <dgm:spPr/>
      <dgm:t>
        <a:bodyPr/>
        <a:lstStyle/>
        <a:p>
          <a:r>
            <a:rPr lang="es-ES" dirty="0"/>
            <a:t>Adaptabilidad</a:t>
          </a:r>
        </a:p>
      </dgm:t>
    </dgm:pt>
    <dgm:pt modelId="{A851D4F6-7184-4604-BDEB-06573E692EC2}" type="parTrans" cxnId="{362E4116-6099-4EDB-908C-79720B5E962D}">
      <dgm:prSet/>
      <dgm:spPr/>
      <dgm:t>
        <a:bodyPr/>
        <a:lstStyle/>
        <a:p>
          <a:endParaRPr lang="es-ES"/>
        </a:p>
      </dgm:t>
    </dgm:pt>
    <dgm:pt modelId="{380F82BD-9152-42D4-A99B-CC37C619850D}" type="sibTrans" cxnId="{362E4116-6099-4EDB-908C-79720B5E962D}">
      <dgm:prSet/>
      <dgm:spPr/>
      <dgm:t>
        <a:bodyPr/>
        <a:lstStyle/>
        <a:p>
          <a:endParaRPr lang="es-ES"/>
        </a:p>
      </dgm:t>
    </dgm:pt>
    <dgm:pt modelId="{8D57D2F1-6C26-4984-8E4F-86FA2E095568}">
      <dgm:prSet/>
      <dgm:spPr/>
      <dgm:t>
        <a:bodyPr/>
        <a:lstStyle/>
        <a:p>
          <a:r>
            <a:rPr lang="es-ES"/>
            <a:t> </a:t>
          </a:r>
          <a:r>
            <a:rPr lang="es-ES" dirty="0"/>
            <a:t>comunicación a la empresa con 24 horas de antelación</a:t>
          </a:r>
        </a:p>
      </dgm:t>
    </dgm:pt>
    <dgm:pt modelId="{2748BBDD-8D87-4BFD-9839-2B5BA0A35E81}" type="parTrans" cxnId="{70CD6099-B387-4D6D-86F1-49C7176B9130}">
      <dgm:prSet/>
      <dgm:spPr/>
      <dgm:t>
        <a:bodyPr/>
        <a:lstStyle/>
        <a:p>
          <a:endParaRPr lang="es-ES"/>
        </a:p>
      </dgm:t>
    </dgm:pt>
    <dgm:pt modelId="{4F992360-B005-4718-AB9E-848B42A01D60}" type="sibTrans" cxnId="{70CD6099-B387-4D6D-86F1-49C7176B9130}">
      <dgm:prSet/>
      <dgm:spPr/>
      <dgm:t>
        <a:bodyPr/>
        <a:lstStyle/>
        <a:p>
          <a:endParaRPr lang="es-ES"/>
        </a:p>
      </dgm:t>
    </dgm:pt>
    <dgm:pt modelId="{91E6C85D-1B67-4E92-BB10-A3FD940323C7}">
      <dgm:prSet/>
      <dgm:spPr/>
      <dgm:t>
        <a:bodyPr/>
        <a:lstStyle/>
        <a:p>
          <a:r>
            <a:rPr lang="es-ES"/>
            <a:t> </a:t>
          </a:r>
          <a:r>
            <a:rPr lang="es-ES" dirty="0"/>
            <a:t>hasta el 100 % de la jornada si resultara necesario, sin que ello implique cambio de naturaleza de la medida</a:t>
          </a:r>
        </a:p>
      </dgm:t>
    </dgm:pt>
    <dgm:pt modelId="{8E14F443-A2C9-437E-B50D-5CA700DDBC85}" type="parTrans" cxnId="{D2E7C1B0-8099-4599-A738-3C3E83228DFD}">
      <dgm:prSet/>
      <dgm:spPr/>
      <dgm:t>
        <a:bodyPr/>
        <a:lstStyle/>
        <a:p>
          <a:endParaRPr lang="es-ES"/>
        </a:p>
      </dgm:t>
    </dgm:pt>
    <dgm:pt modelId="{17912B1F-B2C7-426C-AC68-0BC2B0B39BED}" type="sibTrans" cxnId="{D2E7C1B0-8099-4599-A738-3C3E83228DFD}">
      <dgm:prSet/>
      <dgm:spPr/>
      <dgm:t>
        <a:bodyPr/>
        <a:lstStyle/>
        <a:p>
          <a:endParaRPr lang="es-ES"/>
        </a:p>
      </dgm:t>
    </dgm:pt>
    <dgm:pt modelId="{040B3105-1935-4C66-83AE-1D05BD5662AC}">
      <dgm:prSet/>
      <dgm:spPr/>
      <dgm:t>
        <a:bodyPr/>
        <a:lstStyle/>
        <a:p>
          <a:r>
            <a:rPr lang="es-ES"/>
            <a:t> </a:t>
          </a:r>
          <a:r>
            <a:rPr lang="es-ES" dirty="0"/>
            <a:t>si ya había adaptación de jornada o reducción, se podrá renunciar temporalmente o modificar los términos</a:t>
          </a:r>
        </a:p>
      </dgm:t>
    </dgm:pt>
    <dgm:pt modelId="{1C2255A1-728F-4A13-8B57-3D49ED30E286}" type="parTrans" cxnId="{974C041C-FED2-4162-AFB1-CFF0729E09BB}">
      <dgm:prSet/>
      <dgm:spPr/>
      <dgm:t>
        <a:bodyPr/>
        <a:lstStyle/>
        <a:p>
          <a:endParaRPr lang="es-ES"/>
        </a:p>
      </dgm:t>
    </dgm:pt>
    <dgm:pt modelId="{84710338-19E8-4395-A090-36675771E2D3}" type="sibTrans" cxnId="{974C041C-FED2-4162-AFB1-CFF0729E09BB}">
      <dgm:prSet/>
      <dgm:spPr/>
      <dgm:t>
        <a:bodyPr/>
        <a:lstStyle/>
        <a:p>
          <a:endParaRPr lang="es-ES"/>
        </a:p>
      </dgm:t>
    </dgm:pt>
    <dgm:pt modelId="{7D468CB9-7AE1-475D-A0B7-5F05882CD4E9}" type="pres">
      <dgm:prSet presAssocID="{D88D1082-A9C9-4598-9A75-6F69D5C07CFE}" presName="Name0" presStyleCnt="0">
        <dgm:presLayoutVars>
          <dgm:dir/>
          <dgm:animLvl val="lvl"/>
          <dgm:resizeHandles/>
        </dgm:presLayoutVars>
      </dgm:prSet>
      <dgm:spPr/>
    </dgm:pt>
    <dgm:pt modelId="{C51A4D9E-3499-4E20-AAC5-1EFE1184F047}" type="pres">
      <dgm:prSet presAssocID="{A6ABA6F2-6893-42DD-853E-0FEA3CE7BA26}" presName="linNode" presStyleCnt="0"/>
      <dgm:spPr/>
    </dgm:pt>
    <dgm:pt modelId="{2AFA7663-0282-4A90-9187-030DCB6FA143}" type="pres">
      <dgm:prSet presAssocID="{A6ABA6F2-6893-42DD-853E-0FEA3CE7BA26}" presName="parentShp" presStyleLbl="node1" presStyleIdx="0" presStyleCnt="3">
        <dgm:presLayoutVars>
          <dgm:bulletEnabled val="1"/>
        </dgm:presLayoutVars>
      </dgm:prSet>
      <dgm:spPr/>
    </dgm:pt>
    <dgm:pt modelId="{78CEB576-7DF7-4E94-9D55-87FDF46ED324}" type="pres">
      <dgm:prSet presAssocID="{A6ABA6F2-6893-42DD-853E-0FEA3CE7BA26}" presName="childShp" presStyleLbl="bgAccFollowNode1" presStyleIdx="0" presStyleCnt="3">
        <dgm:presLayoutVars>
          <dgm:bulletEnabled val="1"/>
        </dgm:presLayoutVars>
      </dgm:prSet>
      <dgm:spPr/>
    </dgm:pt>
    <dgm:pt modelId="{E9849813-5499-4E9A-819D-DC2A4A15C304}" type="pres">
      <dgm:prSet presAssocID="{0FAC0FA8-27C5-4ED7-AD2A-44FFE002DD55}" presName="spacing" presStyleCnt="0"/>
      <dgm:spPr/>
    </dgm:pt>
    <dgm:pt modelId="{E13FC133-59CE-4FD1-BE81-DF664F00BB5F}" type="pres">
      <dgm:prSet presAssocID="{FB4EF01D-D4B1-4984-B295-CAB7EE33F7FB}" presName="linNode" presStyleCnt="0"/>
      <dgm:spPr/>
    </dgm:pt>
    <dgm:pt modelId="{877830BC-5716-4AFE-B1DB-B20C662D3782}" type="pres">
      <dgm:prSet presAssocID="{FB4EF01D-D4B1-4984-B295-CAB7EE33F7FB}" presName="parentShp" presStyleLbl="node1" presStyleIdx="1" presStyleCnt="3">
        <dgm:presLayoutVars>
          <dgm:bulletEnabled val="1"/>
        </dgm:presLayoutVars>
      </dgm:prSet>
      <dgm:spPr/>
    </dgm:pt>
    <dgm:pt modelId="{17ADD6DD-2A87-4AB4-ADB8-5080B18740A1}" type="pres">
      <dgm:prSet presAssocID="{FB4EF01D-D4B1-4984-B295-CAB7EE33F7FB}" presName="childShp" presStyleLbl="bgAccFollowNode1" presStyleIdx="1" presStyleCnt="3">
        <dgm:presLayoutVars>
          <dgm:bulletEnabled val="1"/>
        </dgm:presLayoutVars>
      </dgm:prSet>
      <dgm:spPr/>
    </dgm:pt>
    <dgm:pt modelId="{C5275136-74E0-41B2-851D-7A3DCCDCD394}" type="pres">
      <dgm:prSet presAssocID="{81D12748-311B-4010-A527-2F170087D3B5}" presName="spacing" presStyleCnt="0"/>
      <dgm:spPr/>
    </dgm:pt>
    <dgm:pt modelId="{84F9D3BD-EC95-43A0-85BC-CECBB5185AD6}" type="pres">
      <dgm:prSet presAssocID="{306E0E6F-C5DC-403B-980A-DF193B13D470}" presName="linNode" presStyleCnt="0"/>
      <dgm:spPr/>
    </dgm:pt>
    <dgm:pt modelId="{1BAAC13A-5791-4C5C-A04D-F44512F72268}" type="pres">
      <dgm:prSet presAssocID="{306E0E6F-C5DC-403B-980A-DF193B13D470}" presName="parentShp" presStyleLbl="node1" presStyleIdx="2" presStyleCnt="3">
        <dgm:presLayoutVars>
          <dgm:bulletEnabled val="1"/>
        </dgm:presLayoutVars>
      </dgm:prSet>
      <dgm:spPr/>
    </dgm:pt>
    <dgm:pt modelId="{38D2790E-1DCE-4C24-B308-026B17D43217}" type="pres">
      <dgm:prSet presAssocID="{306E0E6F-C5DC-403B-980A-DF193B13D47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62E4116-6099-4EDB-908C-79720B5E962D}" srcId="{D88D1082-A9C9-4598-9A75-6F69D5C07CFE}" destId="{306E0E6F-C5DC-403B-980A-DF193B13D470}" srcOrd="2" destOrd="0" parTransId="{A851D4F6-7184-4604-BDEB-06573E692EC2}" sibTransId="{380F82BD-9152-42D4-A99B-CC37C619850D}"/>
    <dgm:cxn modelId="{974C041C-FED2-4162-AFB1-CFF0729E09BB}" srcId="{306E0E6F-C5DC-403B-980A-DF193B13D470}" destId="{040B3105-1935-4C66-83AE-1D05BD5662AC}" srcOrd="0" destOrd="0" parTransId="{1C2255A1-728F-4A13-8B57-3D49ED30E286}" sibTransId="{84710338-19E8-4395-A090-36675771E2D3}"/>
    <dgm:cxn modelId="{6F48DA2E-29F1-4A75-B23A-723264ADD030}" type="presOf" srcId="{D88D1082-A9C9-4598-9A75-6F69D5C07CFE}" destId="{7D468CB9-7AE1-475D-A0B7-5F05882CD4E9}" srcOrd="0" destOrd="0" presId="urn:microsoft.com/office/officeart/2005/8/layout/vList6"/>
    <dgm:cxn modelId="{829EA43C-27A0-4898-8D39-D0065411D1BA}" type="presOf" srcId="{306E0E6F-C5DC-403B-980A-DF193B13D470}" destId="{1BAAC13A-5791-4C5C-A04D-F44512F72268}" srcOrd="0" destOrd="0" presId="urn:microsoft.com/office/officeart/2005/8/layout/vList6"/>
    <dgm:cxn modelId="{5003B547-29E4-4F91-92C1-A707CA1DE3CD}" type="presOf" srcId="{040B3105-1935-4C66-83AE-1D05BD5662AC}" destId="{38D2790E-1DCE-4C24-B308-026B17D43217}" srcOrd="0" destOrd="0" presId="urn:microsoft.com/office/officeart/2005/8/layout/vList6"/>
    <dgm:cxn modelId="{D0A75B69-13FD-4DB5-8E8E-D7CAF0BCCE88}" type="presOf" srcId="{91E6C85D-1B67-4E92-BB10-A3FD940323C7}" destId="{17ADD6DD-2A87-4AB4-ADB8-5080B18740A1}" srcOrd="0" destOrd="0" presId="urn:microsoft.com/office/officeart/2005/8/layout/vList6"/>
    <dgm:cxn modelId="{56A88A77-60B4-47ED-A281-6AB44079ABED}" srcId="{D88D1082-A9C9-4598-9A75-6F69D5C07CFE}" destId="{FB4EF01D-D4B1-4984-B295-CAB7EE33F7FB}" srcOrd="1" destOrd="0" parTransId="{3DF119D0-DD6F-4B75-9E25-FE74D04BB454}" sibTransId="{81D12748-311B-4010-A527-2F170087D3B5}"/>
    <dgm:cxn modelId="{34AEB194-EAEE-4015-BEB5-A23C7A7E6BEE}" type="presOf" srcId="{8D57D2F1-6C26-4984-8E4F-86FA2E095568}" destId="{78CEB576-7DF7-4E94-9D55-87FDF46ED324}" srcOrd="0" destOrd="0" presId="urn:microsoft.com/office/officeart/2005/8/layout/vList6"/>
    <dgm:cxn modelId="{70CD6099-B387-4D6D-86F1-49C7176B9130}" srcId="{A6ABA6F2-6893-42DD-853E-0FEA3CE7BA26}" destId="{8D57D2F1-6C26-4984-8E4F-86FA2E095568}" srcOrd="0" destOrd="0" parTransId="{2748BBDD-8D87-4BFD-9839-2B5BA0A35E81}" sibTransId="{4F992360-B005-4718-AB9E-848B42A01D60}"/>
    <dgm:cxn modelId="{D2E7C1B0-8099-4599-A738-3C3E83228DFD}" srcId="{FB4EF01D-D4B1-4984-B295-CAB7EE33F7FB}" destId="{91E6C85D-1B67-4E92-BB10-A3FD940323C7}" srcOrd="0" destOrd="0" parTransId="{8E14F443-A2C9-437E-B50D-5CA700DDBC85}" sibTransId="{17912B1F-B2C7-426C-AC68-0BC2B0B39BED}"/>
    <dgm:cxn modelId="{9FC9BDD5-AD7A-40B1-8DE5-57736B3C6061}" srcId="{D88D1082-A9C9-4598-9A75-6F69D5C07CFE}" destId="{A6ABA6F2-6893-42DD-853E-0FEA3CE7BA26}" srcOrd="0" destOrd="0" parTransId="{AA31C46A-577B-41A0-8CF9-0842B51C7344}" sibTransId="{0FAC0FA8-27C5-4ED7-AD2A-44FFE002DD55}"/>
    <dgm:cxn modelId="{63115CDF-BF2E-49A2-8F95-D60DD9DC881D}" type="presOf" srcId="{FB4EF01D-D4B1-4984-B295-CAB7EE33F7FB}" destId="{877830BC-5716-4AFE-B1DB-B20C662D3782}" srcOrd="0" destOrd="0" presId="urn:microsoft.com/office/officeart/2005/8/layout/vList6"/>
    <dgm:cxn modelId="{2C4BB6E0-0AB7-4C7F-A4FD-E74F3CD44920}" type="presOf" srcId="{A6ABA6F2-6893-42DD-853E-0FEA3CE7BA26}" destId="{2AFA7663-0282-4A90-9187-030DCB6FA143}" srcOrd="0" destOrd="0" presId="urn:microsoft.com/office/officeart/2005/8/layout/vList6"/>
    <dgm:cxn modelId="{DBA63D6C-8F55-476E-84DC-25E3E4681432}" type="presParOf" srcId="{7D468CB9-7AE1-475D-A0B7-5F05882CD4E9}" destId="{C51A4D9E-3499-4E20-AAC5-1EFE1184F047}" srcOrd="0" destOrd="0" presId="urn:microsoft.com/office/officeart/2005/8/layout/vList6"/>
    <dgm:cxn modelId="{F3C265A7-3CED-4A10-A0D6-D90F328721F9}" type="presParOf" srcId="{C51A4D9E-3499-4E20-AAC5-1EFE1184F047}" destId="{2AFA7663-0282-4A90-9187-030DCB6FA143}" srcOrd="0" destOrd="0" presId="urn:microsoft.com/office/officeart/2005/8/layout/vList6"/>
    <dgm:cxn modelId="{763745B6-C7E1-4D1C-B793-E836117EBB71}" type="presParOf" srcId="{C51A4D9E-3499-4E20-AAC5-1EFE1184F047}" destId="{78CEB576-7DF7-4E94-9D55-87FDF46ED324}" srcOrd="1" destOrd="0" presId="urn:microsoft.com/office/officeart/2005/8/layout/vList6"/>
    <dgm:cxn modelId="{1365CFF0-A2AC-4761-B978-D4CAB28F8F40}" type="presParOf" srcId="{7D468CB9-7AE1-475D-A0B7-5F05882CD4E9}" destId="{E9849813-5499-4E9A-819D-DC2A4A15C304}" srcOrd="1" destOrd="0" presId="urn:microsoft.com/office/officeart/2005/8/layout/vList6"/>
    <dgm:cxn modelId="{A8F8D47A-F239-4B5C-8BF6-B18F2BB20509}" type="presParOf" srcId="{7D468CB9-7AE1-475D-A0B7-5F05882CD4E9}" destId="{E13FC133-59CE-4FD1-BE81-DF664F00BB5F}" srcOrd="2" destOrd="0" presId="urn:microsoft.com/office/officeart/2005/8/layout/vList6"/>
    <dgm:cxn modelId="{27863AC4-BDD3-4C21-ACFB-59C1D377DEA4}" type="presParOf" srcId="{E13FC133-59CE-4FD1-BE81-DF664F00BB5F}" destId="{877830BC-5716-4AFE-B1DB-B20C662D3782}" srcOrd="0" destOrd="0" presId="urn:microsoft.com/office/officeart/2005/8/layout/vList6"/>
    <dgm:cxn modelId="{9993DB99-B4BA-4D0B-BB53-EC6DD9E8382A}" type="presParOf" srcId="{E13FC133-59CE-4FD1-BE81-DF664F00BB5F}" destId="{17ADD6DD-2A87-4AB4-ADB8-5080B18740A1}" srcOrd="1" destOrd="0" presId="urn:microsoft.com/office/officeart/2005/8/layout/vList6"/>
    <dgm:cxn modelId="{395F4E23-FCA2-4C53-8D90-F618D0219CC8}" type="presParOf" srcId="{7D468CB9-7AE1-475D-A0B7-5F05882CD4E9}" destId="{C5275136-74E0-41B2-851D-7A3DCCDCD394}" srcOrd="3" destOrd="0" presId="urn:microsoft.com/office/officeart/2005/8/layout/vList6"/>
    <dgm:cxn modelId="{8F6259A7-C152-4523-A0DA-7986CC23FE87}" type="presParOf" srcId="{7D468CB9-7AE1-475D-A0B7-5F05882CD4E9}" destId="{84F9D3BD-EC95-43A0-85BC-CECBB5185AD6}" srcOrd="4" destOrd="0" presId="urn:microsoft.com/office/officeart/2005/8/layout/vList6"/>
    <dgm:cxn modelId="{571F3A77-98E4-4603-90C9-B7AD5164D9AB}" type="presParOf" srcId="{84F9D3BD-EC95-43A0-85BC-CECBB5185AD6}" destId="{1BAAC13A-5791-4C5C-A04D-F44512F72268}" srcOrd="0" destOrd="0" presId="urn:microsoft.com/office/officeart/2005/8/layout/vList6"/>
    <dgm:cxn modelId="{7BCBBEF2-F2EC-44DD-876E-59510CD77214}" type="presParOf" srcId="{84F9D3BD-EC95-43A0-85BC-CECBB5185AD6}" destId="{38D2790E-1DCE-4C24-B308-026B17D432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3FFD8E2-8B56-48C3-949D-91D18723FBE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E2A086-F744-4319-9374-5690D9A77A3D}">
      <dgm:prSet/>
      <dgm:spPr/>
      <dgm:t>
        <a:bodyPr/>
        <a:lstStyle/>
        <a:p>
          <a:r>
            <a:rPr lang="es-ES" baseline="0"/>
            <a:t>MUCHAS GRACIAS POR SU ATENCIÓN</a:t>
          </a:r>
          <a:endParaRPr lang="es-ES"/>
        </a:p>
      </dgm:t>
    </dgm:pt>
    <dgm:pt modelId="{5B705532-709C-4BFF-9673-EB866DBA4F74}" type="parTrans" cxnId="{BAF03609-D55B-44F5-A4DD-314DB5AA9FE4}">
      <dgm:prSet/>
      <dgm:spPr/>
      <dgm:t>
        <a:bodyPr/>
        <a:lstStyle/>
        <a:p>
          <a:endParaRPr lang="es-ES"/>
        </a:p>
      </dgm:t>
    </dgm:pt>
    <dgm:pt modelId="{CA823759-9F28-4D80-B28A-E46C1F10E5DC}" type="sibTrans" cxnId="{BAF03609-D55B-44F5-A4DD-314DB5AA9FE4}">
      <dgm:prSet/>
      <dgm:spPr/>
      <dgm:t>
        <a:bodyPr/>
        <a:lstStyle/>
        <a:p>
          <a:endParaRPr lang="es-ES"/>
        </a:p>
      </dgm:t>
    </dgm:pt>
    <dgm:pt modelId="{B21489E3-0EAC-4AB6-B9BC-8AECEBAE3393}" type="pres">
      <dgm:prSet presAssocID="{13FFD8E2-8B56-48C3-949D-91D18723FBE8}" presName="compositeShape" presStyleCnt="0">
        <dgm:presLayoutVars>
          <dgm:chMax val="7"/>
          <dgm:dir/>
          <dgm:resizeHandles val="exact"/>
        </dgm:presLayoutVars>
      </dgm:prSet>
      <dgm:spPr/>
    </dgm:pt>
    <dgm:pt modelId="{E3E005AB-8D8A-4A4A-8AEA-67A735796F27}" type="pres">
      <dgm:prSet presAssocID="{34E2A086-F744-4319-9374-5690D9A77A3D}" presName="circ1TxSh" presStyleLbl="vennNode1" presStyleIdx="0" presStyleCnt="1"/>
      <dgm:spPr/>
    </dgm:pt>
  </dgm:ptLst>
  <dgm:cxnLst>
    <dgm:cxn modelId="{BAF03609-D55B-44F5-A4DD-314DB5AA9FE4}" srcId="{13FFD8E2-8B56-48C3-949D-91D18723FBE8}" destId="{34E2A086-F744-4319-9374-5690D9A77A3D}" srcOrd="0" destOrd="0" parTransId="{5B705532-709C-4BFF-9673-EB866DBA4F74}" sibTransId="{CA823759-9F28-4D80-B28A-E46C1F10E5DC}"/>
    <dgm:cxn modelId="{7C1A1D5F-1421-4164-9800-B32CFB3EF3F4}" type="presOf" srcId="{34E2A086-F744-4319-9374-5690D9A77A3D}" destId="{E3E005AB-8D8A-4A4A-8AEA-67A735796F27}" srcOrd="0" destOrd="0" presId="urn:microsoft.com/office/officeart/2005/8/layout/venn1"/>
    <dgm:cxn modelId="{BA281863-5E99-4B99-90FD-DCAAB64711F2}" type="presOf" srcId="{13FFD8E2-8B56-48C3-949D-91D18723FBE8}" destId="{B21489E3-0EAC-4AB6-B9BC-8AECEBAE3393}" srcOrd="0" destOrd="0" presId="urn:microsoft.com/office/officeart/2005/8/layout/venn1"/>
    <dgm:cxn modelId="{11AE3625-7431-4DDE-BE82-53342A5ACD8D}" type="presParOf" srcId="{B21489E3-0EAC-4AB6-B9BC-8AECEBAE3393}" destId="{E3E005AB-8D8A-4A4A-8AEA-67A735796F2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342D7-94FD-42E7-87F3-6072701F72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D41F28-24A1-476A-A347-5E2DB90501C7}">
      <dgm:prSet/>
      <dgm:spPr/>
      <dgm:t>
        <a:bodyPr/>
        <a:lstStyle/>
        <a:p>
          <a:r>
            <a:rPr lang="es-ES" dirty="0"/>
            <a:t>Deroga la Directiva 2010/18/UE del Consejo, sobre permiso parental</a:t>
          </a:r>
        </a:p>
      </dgm:t>
    </dgm:pt>
    <dgm:pt modelId="{5F5B5673-A9FE-42AE-89A6-B20DE7D985DD}" type="parTrans" cxnId="{C4A1B1F7-1BD1-4A51-A7C1-26805FF9EA03}">
      <dgm:prSet/>
      <dgm:spPr/>
      <dgm:t>
        <a:bodyPr/>
        <a:lstStyle/>
        <a:p>
          <a:endParaRPr lang="es-ES"/>
        </a:p>
      </dgm:t>
    </dgm:pt>
    <dgm:pt modelId="{6FB9CE20-2BF2-4A8A-80B3-CF6E86B6A1F2}" type="sibTrans" cxnId="{C4A1B1F7-1BD1-4A51-A7C1-26805FF9EA03}">
      <dgm:prSet/>
      <dgm:spPr/>
      <dgm:t>
        <a:bodyPr/>
        <a:lstStyle/>
        <a:p>
          <a:endParaRPr lang="es-ES"/>
        </a:p>
      </dgm:t>
    </dgm:pt>
    <dgm:pt modelId="{7EFC9A3E-D03D-4BCC-8CCE-BF5794E297BD}">
      <dgm:prSet/>
      <dgm:spPr/>
      <dgm:t>
        <a:bodyPr/>
        <a:lstStyle/>
        <a:p>
          <a:r>
            <a:rPr lang="es-ES" dirty="0"/>
            <a:t>Objetivo: el logro de la igualdad entre hombres y mujeres por lo que respecta a las oportunidades en el mercado laboral y al trato en el trabajo, </a:t>
          </a:r>
          <a:r>
            <a:rPr lang="es-ES" b="1" u="sng" dirty="0"/>
            <a:t>facilitando a los trabajadores que sean progenitores o cuidadores la conciliación de la vida familiar y profesional (art.1), entre otras medidas, justamente a través de fórmulas de trabajo flexible</a:t>
          </a:r>
          <a:endParaRPr lang="es-ES" dirty="0"/>
        </a:p>
      </dgm:t>
    </dgm:pt>
    <dgm:pt modelId="{AE041A21-C176-4FE9-9716-D07E8C170064}" type="parTrans" cxnId="{388FB29D-A6EA-47EE-ABF8-BE4825BAEC27}">
      <dgm:prSet/>
      <dgm:spPr/>
      <dgm:t>
        <a:bodyPr/>
        <a:lstStyle/>
        <a:p>
          <a:endParaRPr lang="es-ES"/>
        </a:p>
      </dgm:t>
    </dgm:pt>
    <dgm:pt modelId="{893EF896-760D-4034-93C6-1E4D5ADE4B2F}" type="sibTrans" cxnId="{388FB29D-A6EA-47EE-ABF8-BE4825BAEC27}">
      <dgm:prSet/>
      <dgm:spPr/>
      <dgm:t>
        <a:bodyPr/>
        <a:lstStyle/>
        <a:p>
          <a:endParaRPr lang="es-ES"/>
        </a:p>
      </dgm:t>
    </dgm:pt>
    <dgm:pt modelId="{C6D5080D-9292-4A9C-B760-C292E208A946}" type="pres">
      <dgm:prSet presAssocID="{79E342D7-94FD-42E7-87F3-6072701F72A6}" presName="linear" presStyleCnt="0">
        <dgm:presLayoutVars>
          <dgm:animLvl val="lvl"/>
          <dgm:resizeHandles val="exact"/>
        </dgm:presLayoutVars>
      </dgm:prSet>
      <dgm:spPr/>
    </dgm:pt>
    <dgm:pt modelId="{C9E4BAD2-9DDC-4822-B6F7-6147F180CC7E}" type="pres">
      <dgm:prSet presAssocID="{DAD41F28-24A1-476A-A347-5E2DB90501C7}" presName="parentText" presStyleLbl="node1" presStyleIdx="0" presStyleCnt="2" custScaleY="60805" custLinFactY="-4605" custLinFactNeighborX="371" custLinFactNeighborY="-100000">
        <dgm:presLayoutVars>
          <dgm:chMax val="0"/>
          <dgm:bulletEnabled val="1"/>
        </dgm:presLayoutVars>
      </dgm:prSet>
      <dgm:spPr/>
    </dgm:pt>
    <dgm:pt modelId="{44D8A4F6-E52E-4851-865E-9E8B25A25BE0}" type="pres">
      <dgm:prSet presAssocID="{6FB9CE20-2BF2-4A8A-80B3-CF6E86B6A1F2}" presName="spacer" presStyleCnt="0"/>
      <dgm:spPr/>
    </dgm:pt>
    <dgm:pt modelId="{B48E20AE-843D-4A16-BE04-4F743FF8B97A}" type="pres">
      <dgm:prSet presAssocID="{7EFC9A3E-D03D-4BCC-8CCE-BF5794E297BD}" presName="parentText" presStyleLbl="node1" presStyleIdx="1" presStyleCnt="2" custScaleY="117140">
        <dgm:presLayoutVars>
          <dgm:chMax val="0"/>
          <dgm:bulletEnabled val="1"/>
        </dgm:presLayoutVars>
      </dgm:prSet>
      <dgm:spPr/>
    </dgm:pt>
  </dgm:ptLst>
  <dgm:cxnLst>
    <dgm:cxn modelId="{C31C5513-9A8D-4C58-B23A-3715BC486B9E}" type="presOf" srcId="{7EFC9A3E-D03D-4BCC-8CCE-BF5794E297BD}" destId="{B48E20AE-843D-4A16-BE04-4F743FF8B97A}" srcOrd="0" destOrd="0" presId="urn:microsoft.com/office/officeart/2005/8/layout/vList2"/>
    <dgm:cxn modelId="{669D0917-C063-4951-A636-7D319D095AA3}" type="presOf" srcId="{79E342D7-94FD-42E7-87F3-6072701F72A6}" destId="{C6D5080D-9292-4A9C-B760-C292E208A946}" srcOrd="0" destOrd="0" presId="urn:microsoft.com/office/officeart/2005/8/layout/vList2"/>
    <dgm:cxn modelId="{388FB29D-A6EA-47EE-ABF8-BE4825BAEC27}" srcId="{79E342D7-94FD-42E7-87F3-6072701F72A6}" destId="{7EFC9A3E-D03D-4BCC-8CCE-BF5794E297BD}" srcOrd="1" destOrd="0" parTransId="{AE041A21-C176-4FE9-9716-D07E8C170064}" sibTransId="{893EF896-760D-4034-93C6-1E4D5ADE4B2F}"/>
    <dgm:cxn modelId="{906540CC-0576-4389-BA21-3BD026A8A5DC}" type="presOf" srcId="{DAD41F28-24A1-476A-A347-5E2DB90501C7}" destId="{C9E4BAD2-9DDC-4822-B6F7-6147F180CC7E}" srcOrd="0" destOrd="0" presId="urn:microsoft.com/office/officeart/2005/8/layout/vList2"/>
    <dgm:cxn modelId="{C4A1B1F7-1BD1-4A51-A7C1-26805FF9EA03}" srcId="{79E342D7-94FD-42E7-87F3-6072701F72A6}" destId="{DAD41F28-24A1-476A-A347-5E2DB90501C7}" srcOrd="0" destOrd="0" parTransId="{5F5B5673-A9FE-42AE-89A6-B20DE7D985DD}" sibTransId="{6FB9CE20-2BF2-4A8A-80B3-CF6E86B6A1F2}"/>
    <dgm:cxn modelId="{DAC7703B-D77B-4A53-9E6A-0C02BF36130C}" type="presParOf" srcId="{C6D5080D-9292-4A9C-B760-C292E208A946}" destId="{C9E4BAD2-9DDC-4822-B6F7-6147F180CC7E}" srcOrd="0" destOrd="0" presId="urn:microsoft.com/office/officeart/2005/8/layout/vList2"/>
    <dgm:cxn modelId="{4D2F18C3-F78B-49E7-A47E-37DA8BB2B50E}" type="presParOf" srcId="{C6D5080D-9292-4A9C-B760-C292E208A946}" destId="{44D8A4F6-E52E-4851-865E-9E8B25A25BE0}" srcOrd="1" destOrd="0" presId="urn:microsoft.com/office/officeart/2005/8/layout/vList2"/>
    <dgm:cxn modelId="{F86B4407-4E30-41E4-8B9A-E104299AFDCB}" type="presParOf" srcId="{C6D5080D-9292-4A9C-B760-C292E208A946}" destId="{B48E20AE-843D-4A16-BE04-4F743FF8B9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D2FA0-8F92-424D-83FF-DB5ABB47015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42B409-D525-4D92-80B1-3CDE685D1B49}">
      <dgm:prSet/>
      <dgm:spPr/>
      <dgm:t>
        <a:bodyPr/>
        <a:lstStyle/>
        <a:p>
          <a:r>
            <a:rPr lang="es-ES" dirty="0"/>
            <a:t>Y la empresa “</a:t>
          </a:r>
          <a:r>
            <a:rPr lang="es-ES" b="1" u="sng" dirty="0"/>
            <a:t>estudiará y (atenderá) = responderá”…</a:t>
          </a:r>
        </a:p>
        <a:p>
          <a:r>
            <a:rPr lang="es-ES" dirty="0"/>
            <a:t>(comparación lingüística)</a:t>
          </a:r>
        </a:p>
      </dgm:t>
    </dgm:pt>
    <dgm:pt modelId="{3D68FEB0-80B1-4B8C-9521-2803E795349B}" type="parTrans" cxnId="{DD392274-803E-43B9-AD72-987C65494A70}">
      <dgm:prSet/>
      <dgm:spPr/>
      <dgm:t>
        <a:bodyPr/>
        <a:lstStyle/>
        <a:p>
          <a:endParaRPr lang="es-ES"/>
        </a:p>
      </dgm:t>
    </dgm:pt>
    <dgm:pt modelId="{FCA57E25-A90F-428E-9C5D-B18FFEBB71D6}" type="sibTrans" cxnId="{DD392274-803E-43B9-AD72-987C65494A70}">
      <dgm:prSet/>
      <dgm:spPr/>
      <dgm:t>
        <a:bodyPr/>
        <a:lstStyle/>
        <a:p>
          <a:endParaRPr lang="es-ES"/>
        </a:p>
      </dgm:t>
    </dgm:pt>
    <dgm:pt modelId="{D6D8A2EA-B2D7-4A2A-BF61-07D3C711E9B9}">
      <dgm:prSet/>
      <dgm:spPr/>
      <dgm:t>
        <a:bodyPr/>
        <a:lstStyle/>
        <a:p>
          <a:r>
            <a:rPr lang="es-ES" b="1" u="sng" dirty="0"/>
            <a:t>BUENA FE</a:t>
          </a:r>
        </a:p>
      </dgm:t>
    </dgm:pt>
    <dgm:pt modelId="{93190D43-8239-40AC-854B-F991FBA1918E}" type="parTrans" cxnId="{23D1F790-C07E-4401-B3EC-8B2609D5E60C}">
      <dgm:prSet/>
      <dgm:spPr/>
      <dgm:t>
        <a:bodyPr/>
        <a:lstStyle/>
        <a:p>
          <a:endParaRPr lang="es-ES"/>
        </a:p>
      </dgm:t>
    </dgm:pt>
    <dgm:pt modelId="{5D2BC29D-45B2-484F-B6B5-F0718D8E2523}" type="sibTrans" cxnId="{23D1F790-C07E-4401-B3EC-8B2609D5E60C}">
      <dgm:prSet/>
      <dgm:spPr/>
      <dgm:t>
        <a:bodyPr/>
        <a:lstStyle/>
        <a:p>
          <a:endParaRPr lang="es-ES"/>
        </a:p>
      </dgm:t>
    </dgm:pt>
    <dgm:pt modelId="{384C79A4-D531-4145-8F96-67B71A8EE1F9}">
      <dgm:prSet/>
      <dgm:spPr/>
      <dgm:t>
        <a:bodyPr/>
        <a:lstStyle/>
        <a:p>
          <a:r>
            <a:rPr lang="es-ES" b="1" u="sng"/>
            <a:t>FLEXIBILIDAD </a:t>
          </a:r>
          <a:r>
            <a:rPr lang="es-ES" b="1" u="sng" dirty="0"/>
            <a:t>PRO OPERARIO</a:t>
          </a:r>
        </a:p>
      </dgm:t>
    </dgm:pt>
    <dgm:pt modelId="{9E8AF61F-B931-4E04-B956-21E00BCC2A05}" type="parTrans" cxnId="{5C844466-531E-4F66-9E85-BA1609A9B919}">
      <dgm:prSet/>
      <dgm:spPr/>
      <dgm:t>
        <a:bodyPr/>
        <a:lstStyle/>
        <a:p>
          <a:endParaRPr lang="es-ES"/>
        </a:p>
      </dgm:t>
    </dgm:pt>
    <dgm:pt modelId="{1571EECC-BFBB-48C3-8D41-21970D72FB4F}" type="sibTrans" cxnId="{5C844466-531E-4F66-9E85-BA1609A9B919}">
      <dgm:prSet/>
      <dgm:spPr/>
      <dgm:t>
        <a:bodyPr/>
        <a:lstStyle/>
        <a:p>
          <a:endParaRPr lang="es-ES"/>
        </a:p>
      </dgm:t>
    </dgm:pt>
    <dgm:pt modelId="{F686A2B3-1AE4-4C00-BD90-816097519788}" type="pres">
      <dgm:prSet presAssocID="{75FD2FA0-8F92-424D-83FF-DB5ABB47015A}" presName="CompostProcess" presStyleCnt="0">
        <dgm:presLayoutVars>
          <dgm:dir/>
          <dgm:resizeHandles val="exact"/>
        </dgm:presLayoutVars>
      </dgm:prSet>
      <dgm:spPr/>
    </dgm:pt>
    <dgm:pt modelId="{C925D10D-D264-4B12-8CC1-CEF30C0EB40D}" type="pres">
      <dgm:prSet presAssocID="{75FD2FA0-8F92-424D-83FF-DB5ABB47015A}" presName="arrow" presStyleLbl="bgShp" presStyleIdx="0" presStyleCnt="1" custLinFactNeighborY="2882"/>
      <dgm:spPr/>
    </dgm:pt>
    <dgm:pt modelId="{A352454C-D2DE-462E-8554-F3596C3D137D}" type="pres">
      <dgm:prSet presAssocID="{75FD2FA0-8F92-424D-83FF-DB5ABB47015A}" presName="linearProcess" presStyleCnt="0"/>
      <dgm:spPr/>
    </dgm:pt>
    <dgm:pt modelId="{9E6A17CE-07AB-4A69-8725-9B15729F8E4D}" type="pres">
      <dgm:prSet presAssocID="{3242B409-D525-4D92-80B1-3CDE685D1B49}" presName="textNode" presStyleLbl="node1" presStyleIdx="0" presStyleCnt="3" custLinFactNeighborX="19199" custLinFactNeighborY="-2726">
        <dgm:presLayoutVars>
          <dgm:bulletEnabled val="1"/>
        </dgm:presLayoutVars>
      </dgm:prSet>
      <dgm:spPr/>
    </dgm:pt>
    <dgm:pt modelId="{F334A77E-4496-4431-B823-129A0B3483D8}" type="pres">
      <dgm:prSet presAssocID="{FCA57E25-A90F-428E-9C5D-B18FFEBB71D6}" presName="sibTrans" presStyleCnt="0"/>
      <dgm:spPr/>
    </dgm:pt>
    <dgm:pt modelId="{8720F72E-0361-4F2F-B688-DCA95A0B9DEA}" type="pres">
      <dgm:prSet presAssocID="{D6D8A2EA-B2D7-4A2A-BF61-07D3C711E9B9}" presName="textNode" presStyleLbl="node1" presStyleIdx="1" presStyleCnt="3">
        <dgm:presLayoutVars>
          <dgm:bulletEnabled val="1"/>
        </dgm:presLayoutVars>
      </dgm:prSet>
      <dgm:spPr/>
    </dgm:pt>
    <dgm:pt modelId="{39EC9521-4914-48D1-A2FB-4B65962D72CB}" type="pres">
      <dgm:prSet presAssocID="{5D2BC29D-45B2-484F-B6B5-F0718D8E2523}" presName="sibTrans" presStyleCnt="0"/>
      <dgm:spPr/>
    </dgm:pt>
    <dgm:pt modelId="{03E75FA4-E773-4216-85CF-5F8BFBC98485}" type="pres">
      <dgm:prSet presAssocID="{384C79A4-D531-4145-8F96-67B71A8EE1F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955BA0A-9887-41C6-9485-EDD9B0A2853C}" type="presOf" srcId="{384C79A4-D531-4145-8F96-67B71A8EE1F9}" destId="{03E75FA4-E773-4216-85CF-5F8BFBC98485}" srcOrd="0" destOrd="0" presId="urn:microsoft.com/office/officeart/2005/8/layout/hProcess9"/>
    <dgm:cxn modelId="{8E15195C-05CF-448D-802D-F8DCCD31033B}" type="presOf" srcId="{D6D8A2EA-B2D7-4A2A-BF61-07D3C711E9B9}" destId="{8720F72E-0361-4F2F-B688-DCA95A0B9DEA}" srcOrd="0" destOrd="0" presId="urn:microsoft.com/office/officeart/2005/8/layout/hProcess9"/>
    <dgm:cxn modelId="{5C844466-531E-4F66-9E85-BA1609A9B919}" srcId="{75FD2FA0-8F92-424D-83FF-DB5ABB47015A}" destId="{384C79A4-D531-4145-8F96-67B71A8EE1F9}" srcOrd="2" destOrd="0" parTransId="{9E8AF61F-B931-4E04-B956-21E00BCC2A05}" sibTransId="{1571EECC-BFBB-48C3-8D41-21970D72FB4F}"/>
    <dgm:cxn modelId="{E0CF8E6D-3A0E-4AA8-B05A-564ABB864148}" type="presOf" srcId="{3242B409-D525-4D92-80B1-3CDE685D1B49}" destId="{9E6A17CE-07AB-4A69-8725-9B15729F8E4D}" srcOrd="0" destOrd="0" presId="urn:microsoft.com/office/officeart/2005/8/layout/hProcess9"/>
    <dgm:cxn modelId="{DD392274-803E-43B9-AD72-987C65494A70}" srcId="{75FD2FA0-8F92-424D-83FF-DB5ABB47015A}" destId="{3242B409-D525-4D92-80B1-3CDE685D1B49}" srcOrd="0" destOrd="0" parTransId="{3D68FEB0-80B1-4B8C-9521-2803E795349B}" sibTransId="{FCA57E25-A90F-428E-9C5D-B18FFEBB71D6}"/>
    <dgm:cxn modelId="{23D1F790-C07E-4401-B3EC-8B2609D5E60C}" srcId="{75FD2FA0-8F92-424D-83FF-DB5ABB47015A}" destId="{D6D8A2EA-B2D7-4A2A-BF61-07D3C711E9B9}" srcOrd="1" destOrd="0" parTransId="{93190D43-8239-40AC-854B-F991FBA1918E}" sibTransId="{5D2BC29D-45B2-484F-B6B5-F0718D8E2523}"/>
    <dgm:cxn modelId="{CB8CDAAA-C19C-402B-AD54-81FCC7056B7F}" type="presOf" srcId="{75FD2FA0-8F92-424D-83FF-DB5ABB47015A}" destId="{F686A2B3-1AE4-4C00-BD90-816097519788}" srcOrd="0" destOrd="0" presId="urn:microsoft.com/office/officeart/2005/8/layout/hProcess9"/>
    <dgm:cxn modelId="{47973CE6-9D0E-4BC1-8734-638FC18E2C26}" type="presParOf" srcId="{F686A2B3-1AE4-4C00-BD90-816097519788}" destId="{C925D10D-D264-4B12-8CC1-CEF30C0EB40D}" srcOrd="0" destOrd="0" presId="urn:microsoft.com/office/officeart/2005/8/layout/hProcess9"/>
    <dgm:cxn modelId="{5760D955-5F8B-4F17-8449-443A6869E195}" type="presParOf" srcId="{F686A2B3-1AE4-4C00-BD90-816097519788}" destId="{A352454C-D2DE-462E-8554-F3596C3D137D}" srcOrd="1" destOrd="0" presId="urn:microsoft.com/office/officeart/2005/8/layout/hProcess9"/>
    <dgm:cxn modelId="{3428C19B-14EF-4319-A82B-E9932B812E97}" type="presParOf" srcId="{A352454C-D2DE-462E-8554-F3596C3D137D}" destId="{9E6A17CE-07AB-4A69-8725-9B15729F8E4D}" srcOrd="0" destOrd="0" presId="urn:microsoft.com/office/officeart/2005/8/layout/hProcess9"/>
    <dgm:cxn modelId="{11F8933F-F550-4033-8AA9-F168F32F2DA7}" type="presParOf" srcId="{A352454C-D2DE-462E-8554-F3596C3D137D}" destId="{F334A77E-4496-4431-B823-129A0B3483D8}" srcOrd="1" destOrd="0" presId="urn:microsoft.com/office/officeart/2005/8/layout/hProcess9"/>
    <dgm:cxn modelId="{1EE7638F-8FBA-4C73-B73E-2E7AF9BE61FA}" type="presParOf" srcId="{A352454C-D2DE-462E-8554-F3596C3D137D}" destId="{8720F72E-0361-4F2F-B688-DCA95A0B9DEA}" srcOrd="2" destOrd="0" presId="urn:microsoft.com/office/officeart/2005/8/layout/hProcess9"/>
    <dgm:cxn modelId="{06E7D827-59AF-4744-983B-F4867CCB133A}" type="presParOf" srcId="{A352454C-D2DE-462E-8554-F3596C3D137D}" destId="{39EC9521-4914-48D1-A2FB-4B65962D72CB}" srcOrd="3" destOrd="0" presId="urn:microsoft.com/office/officeart/2005/8/layout/hProcess9"/>
    <dgm:cxn modelId="{5952F98A-B399-4592-8E31-97784A8A9817}" type="presParOf" srcId="{A352454C-D2DE-462E-8554-F3596C3D137D}" destId="{03E75FA4-E773-4216-85CF-5F8BFBC984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422C1C-120D-4EC1-99E6-C1DC70153A9A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889AB8-B8B0-4766-BACB-68571F53416E}">
      <dgm:prSet/>
      <dgm:spPr/>
      <dgm:t>
        <a:bodyPr/>
        <a:lstStyle/>
        <a:p>
          <a:r>
            <a:rPr lang="es-ES" dirty="0"/>
            <a:t>Los arts.34.8 y 37.6 ET, </a:t>
          </a:r>
          <a:r>
            <a:rPr lang="es-ES" b="1" u="sng" dirty="0"/>
            <a:t>interpretados de manera integrada</a:t>
          </a:r>
          <a:endParaRPr lang="es-ES" dirty="0"/>
        </a:p>
      </dgm:t>
    </dgm:pt>
    <dgm:pt modelId="{16EC16C2-CCAB-474A-B541-22FD1B335225}" type="parTrans" cxnId="{5AEE9E21-F408-44BB-B9B5-87FB9D606B48}">
      <dgm:prSet/>
      <dgm:spPr/>
      <dgm:t>
        <a:bodyPr/>
        <a:lstStyle/>
        <a:p>
          <a:endParaRPr lang="es-ES"/>
        </a:p>
      </dgm:t>
    </dgm:pt>
    <dgm:pt modelId="{581178D6-0048-40E5-99F4-20E7A1E7C8AD}" type="sibTrans" cxnId="{5AEE9E21-F408-44BB-B9B5-87FB9D606B48}">
      <dgm:prSet/>
      <dgm:spPr/>
      <dgm:t>
        <a:bodyPr/>
        <a:lstStyle/>
        <a:p>
          <a:endParaRPr lang="es-ES"/>
        </a:p>
      </dgm:t>
    </dgm:pt>
    <dgm:pt modelId="{5DC6C5BA-0D1E-44B3-987A-906EB27F4DD6}">
      <dgm:prSet/>
      <dgm:spPr/>
      <dgm:t>
        <a:bodyPr/>
        <a:lstStyle/>
        <a:p>
          <a:r>
            <a:rPr lang="es-ES" dirty="0"/>
            <a:t>Hubieran podido conformar un </a:t>
          </a:r>
          <a:r>
            <a:rPr lang="es-ES" b="1" u="sng" dirty="0"/>
            <a:t>conjunto normativo capaz de institucionalizar un modelo de verdadera gestión flexible del tiempo </a:t>
          </a:r>
          <a:r>
            <a:rPr lang="es-ES" dirty="0"/>
            <a:t>favorecedor de la conciliación de la vida laboral y familiar</a:t>
          </a:r>
        </a:p>
      </dgm:t>
    </dgm:pt>
    <dgm:pt modelId="{783F51FA-C8C9-42F4-9C3E-59B0FB012407}" type="parTrans" cxnId="{F05DE79D-D11F-4DD6-A531-D6602D6821B2}">
      <dgm:prSet/>
      <dgm:spPr/>
      <dgm:t>
        <a:bodyPr/>
        <a:lstStyle/>
        <a:p>
          <a:endParaRPr lang="es-ES"/>
        </a:p>
      </dgm:t>
    </dgm:pt>
    <dgm:pt modelId="{C428A015-DF57-4B80-A38C-1D368BE04A70}" type="sibTrans" cxnId="{F05DE79D-D11F-4DD6-A531-D6602D6821B2}">
      <dgm:prSet/>
      <dgm:spPr/>
      <dgm:t>
        <a:bodyPr/>
        <a:lstStyle/>
        <a:p>
          <a:endParaRPr lang="es-ES"/>
        </a:p>
      </dgm:t>
    </dgm:pt>
    <dgm:pt modelId="{C12390FE-AE3F-46A7-9B67-5FA2AAD8E900}" type="pres">
      <dgm:prSet presAssocID="{01422C1C-120D-4EC1-99E6-C1DC70153A9A}" presName="outerComposite" presStyleCnt="0">
        <dgm:presLayoutVars>
          <dgm:chMax val="5"/>
          <dgm:dir/>
          <dgm:resizeHandles val="exact"/>
        </dgm:presLayoutVars>
      </dgm:prSet>
      <dgm:spPr/>
    </dgm:pt>
    <dgm:pt modelId="{578AA2EC-D2DE-44B3-9004-B1DC51CE7192}" type="pres">
      <dgm:prSet presAssocID="{01422C1C-120D-4EC1-99E6-C1DC70153A9A}" presName="dummyMaxCanvas" presStyleCnt="0">
        <dgm:presLayoutVars/>
      </dgm:prSet>
      <dgm:spPr/>
    </dgm:pt>
    <dgm:pt modelId="{4734FCB6-8942-40FE-961D-876A88BBF1C5}" type="pres">
      <dgm:prSet presAssocID="{01422C1C-120D-4EC1-99E6-C1DC70153A9A}" presName="TwoNodes_1" presStyleLbl="node1" presStyleIdx="0" presStyleCnt="2">
        <dgm:presLayoutVars>
          <dgm:bulletEnabled val="1"/>
        </dgm:presLayoutVars>
      </dgm:prSet>
      <dgm:spPr/>
    </dgm:pt>
    <dgm:pt modelId="{11D84D84-6879-47C3-9278-0124F464611B}" type="pres">
      <dgm:prSet presAssocID="{01422C1C-120D-4EC1-99E6-C1DC70153A9A}" presName="TwoNodes_2" presStyleLbl="node1" presStyleIdx="1" presStyleCnt="2">
        <dgm:presLayoutVars>
          <dgm:bulletEnabled val="1"/>
        </dgm:presLayoutVars>
      </dgm:prSet>
      <dgm:spPr/>
    </dgm:pt>
    <dgm:pt modelId="{C13ED769-56FC-44EB-9799-DC626467309A}" type="pres">
      <dgm:prSet presAssocID="{01422C1C-120D-4EC1-99E6-C1DC70153A9A}" presName="TwoConn_1-2" presStyleLbl="fgAccFollowNode1" presStyleIdx="0" presStyleCnt="1">
        <dgm:presLayoutVars>
          <dgm:bulletEnabled val="1"/>
        </dgm:presLayoutVars>
      </dgm:prSet>
      <dgm:spPr/>
    </dgm:pt>
    <dgm:pt modelId="{11C583D2-18E3-4291-8FA5-0A945DEC03B3}" type="pres">
      <dgm:prSet presAssocID="{01422C1C-120D-4EC1-99E6-C1DC70153A9A}" presName="TwoNodes_1_text" presStyleLbl="node1" presStyleIdx="1" presStyleCnt="2">
        <dgm:presLayoutVars>
          <dgm:bulletEnabled val="1"/>
        </dgm:presLayoutVars>
      </dgm:prSet>
      <dgm:spPr/>
    </dgm:pt>
    <dgm:pt modelId="{CD4EDF4B-3D30-4AD2-85C1-7A3070762C9F}" type="pres">
      <dgm:prSet presAssocID="{01422C1C-120D-4EC1-99E6-C1DC70153A9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24FAC0A-D81E-4B26-B9FA-718C6C9251DD}" type="presOf" srcId="{80889AB8-B8B0-4766-BACB-68571F53416E}" destId="{11C583D2-18E3-4291-8FA5-0A945DEC03B3}" srcOrd="1" destOrd="0" presId="urn:microsoft.com/office/officeart/2005/8/layout/vProcess5"/>
    <dgm:cxn modelId="{5AEE9E21-F408-44BB-B9B5-87FB9D606B48}" srcId="{01422C1C-120D-4EC1-99E6-C1DC70153A9A}" destId="{80889AB8-B8B0-4766-BACB-68571F53416E}" srcOrd="0" destOrd="0" parTransId="{16EC16C2-CCAB-474A-B541-22FD1B335225}" sibTransId="{581178D6-0048-40E5-99F4-20E7A1E7C8AD}"/>
    <dgm:cxn modelId="{50A8FB3D-D1F1-4161-A49A-DA288B550131}" type="presOf" srcId="{80889AB8-B8B0-4766-BACB-68571F53416E}" destId="{4734FCB6-8942-40FE-961D-876A88BBF1C5}" srcOrd="0" destOrd="0" presId="urn:microsoft.com/office/officeart/2005/8/layout/vProcess5"/>
    <dgm:cxn modelId="{6C555E84-EB61-4E3E-84EA-615F97CAA661}" type="presOf" srcId="{01422C1C-120D-4EC1-99E6-C1DC70153A9A}" destId="{C12390FE-AE3F-46A7-9B67-5FA2AAD8E900}" srcOrd="0" destOrd="0" presId="urn:microsoft.com/office/officeart/2005/8/layout/vProcess5"/>
    <dgm:cxn modelId="{C7D16C8C-3EEF-4078-A4FD-4A0D48357585}" type="presOf" srcId="{5DC6C5BA-0D1E-44B3-987A-906EB27F4DD6}" destId="{11D84D84-6879-47C3-9278-0124F464611B}" srcOrd="0" destOrd="0" presId="urn:microsoft.com/office/officeart/2005/8/layout/vProcess5"/>
    <dgm:cxn modelId="{8AF07199-E6D1-453D-8C00-C9F54D434560}" type="presOf" srcId="{581178D6-0048-40E5-99F4-20E7A1E7C8AD}" destId="{C13ED769-56FC-44EB-9799-DC626467309A}" srcOrd="0" destOrd="0" presId="urn:microsoft.com/office/officeart/2005/8/layout/vProcess5"/>
    <dgm:cxn modelId="{F05DE79D-D11F-4DD6-A531-D6602D6821B2}" srcId="{01422C1C-120D-4EC1-99E6-C1DC70153A9A}" destId="{5DC6C5BA-0D1E-44B3-987A-906EB27F4DD6}" srcOrd="1" destOrd="0" parTransId="{783F51FA-C8C9-42F4-9C3E-59B0FB012407}" sibTransId="{C428A015-DF57-4B80-A38C-1D368BE04A70}"/>
    <dgm:cxn modelId="{33493BE5-4482-431D-91E1-02339045783E}" type="presOf" srcId="{5DC6C5BA-0D1E-44B3-987A-906EB27F4DD6}" destId="{CD4EDF4B-3D30-4AD2-85C1-7A3070762C9F}" srcOrd="1" destOrd="0" presId="urn:microsoft.com/office/officeart/2005/8/layout/vProcess5"/>
    <dgm:cxn modelId="{2ADD89D1-6368-4BA4-A148-C7528E49241D}" type="presParOf" srcId="{C12390FE-AE3F-46A7-9B67-5FA2AAD8E900}" destId="{578AA2EC-D2DE-44B3-9004-B1DC51CE7192}" srcOrd="0" destOrd="0" presId="urn:microsoft.com/office/officeart/2005/8/layout/vProcess5"/>
    <dgm:cxn modelId="{BF10EA50-EABC-4A7F-8EAD-83884BB07C80}" type="presParOf" srcId="{C12390FE-AE3F-46A7-9B67-5FA2AAD8E900}" destId="{4734FCB6-8942-40FE-961D-876A88BBF1C5}" srcOrd="1" destOrd="0" presId="urn:microsoft.com/office/officeart/2005/8/layout/vProcess5"/>
    <dgm:cxn modelId="{D4D92D58-7CAC-4482-9811-D2C75ACE5D9A}" type="presParOf" srcId="{C12390FE-AE3F-46A7-9B67-5FA2AAD8E900}" destId="{11D84D84-6879-47C3-9278-0124F464611B}" srcOrd="2" destOrd="0" presId="urn:microsoft.com/office/officeart/2005/8/layout/vProcess5"/>
    <dgm:cxn modelId="{39FABD35-33EA-4C3E-94D5-252AE89E8D36}" type="presParOf" srcId="{C12390FE-AE3F-46A7-9B67-5FA2AAD8E900}" destId="{C13ED769-56FC-44EB-9799-DC626467309A}" srcOrd="3" destOrd="0" presId="urn:microsoft.com/office/officeart/2005/8/layout/vProcess5"/>
    <dgm:cxn modelId="{80F756DA-C4A7-4768-9579-7DA8084C7B12}" type="presParOf" srcId="{C12390FE-AE3F-46A7-9B67-5FA2AAD8E900}" destId="{11C583D2-18E3-4291-8FA5-0A945DEC03B3}" srcOrd="4" destOrd="0" presId="urn:microsoft.com/office/officeart/2005/8/layout/vProcess5"/>
    <dgm:cxn modelId="{050EC0FC-974B-48EA-B44D-8BD10E23E478}" type="presParOf" srcId="{C12390FE-AE3F-46A7-9B67-5FA2AAD8E900}" destId="{CD4EDF4B-3D30-4AD2-85C1-7A3070762C9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43B78D-B953-4EC7-83E9-57B1C26449C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D60FF4-3A32-4F6F-BE49-D82BCA86D9D3}">
      <dgm:prSet/>
      <dgm:spPr/>
      <dgm:t>
        <a:bodyPr/>
        <a:lstStyle/>
        <a:p>
          <a:r>
            <a:rPr lang="es-ES" dirty="0"/>
            <a:t>Sentencia nº45/2019 del Juzgado de lo Social nº3 de Almería, de 30 de enero de 2019</a:t>
          </a:r>
        </a:p>
      </dgm:t>
    </dgm:pt>
    <dgm:pt modelId="{AFE11977-29DD-4240-85AC-E3991B92A8D6}" type="parTrans" cxnId="{EFA22122-9585-4FD5-B3B5-83F9B20CE154}">
      <dgm:prSet/>
      <dgm:spPr/>
      <dgm:t>
        <a:bodyPr/>
        <a:lstStyle/>
        <a:p>
          <a:endParaRPr lang="es-ES"/>
        </a:p>
      </dgm:t>
    </dgm:pt>
    <dgm:pt modelId="{CF3003F7-90C3-4BFD-8A0B-F293EAF08BAD}" type="sibTrans" cxnId="{EFA22122-9585-4FD5-B3B5-83F9B20CE154}">
      <dgm:prSet/>
      <dgm:spPr/>
      <dgm:t>
        <a:bodyPr/>
        <a:lstStyle/>
        <a:p>
          <a:endParaRPr lang="es-ES"/>
        </a:p>
      </dgm:t>
    </dgm:pt>
    <dgm:pt modelId="{B7495B4E-D22D-4FF0-BE1B-FC009D940545}">
      <dgm:prSet custT="1"/>
      <dgm:spPr/>
      <dgm:t>
        <a:bodyPr/>
        <a:lstStyle/>
        <a:p>
          <a:r>
            <a:rPr lang="es-ES" sz="1800" dirty="0"/>
            <a:t>dos trabajadoras de una conocida empresa textil, que, ante una </a:t>
          </a:r>
          <a:r>
            <a:rPr lang="es-ES" sz="1800" b="1" u="sng" dirty="0"/>
            <a:t>reestructuración de centros</a:t>
          </a:r>
          <a:r>
            <a:rPr lang="es-ES" sz="1800" dirty="0"/>
            <a:t>, se negaron a </a:t>
          </a:r>
          <a:r>
            <a:rPr lang="es-ES" sz="1800" b="1" u="sng" dirty="0"/>
            <a:t>optar entre un cambio de horario o un traslado</a:t>
          </a:r>
        </a:p>
      </dgm:t>
    </dgm:pt>
    <dgm:pt modelId="{47D95D94-EB0E-47D6-8FAE-62BD60E62941}" type="parTrans" cxnId="{A3C5DD42-6C0F-467D-B69E-66E35099434F}">
      <dgm:prSet/>
      <dgm:spPr/>
      <dgm:t>
        <a:bodyPr/>
        <a:lstStyle/>
        <a:p>
          <a:endParaRPr lang="es-ES"/>
        </a:p>
      </dgm:t>
    </dgm:pt>
    <dgm:pt modelId="{81204D41-5220-4410-9D96-AFC0D1037C25}" type="sibTrans" cxnId="{A3C5DD42-6C0F-467D-B69E-66E35099434F}">
      <dgm:prSet/>
      <dgm:spPr/>
      <dgm:t>
        <a:bodyPr/>
        <a:lstStyle/>
        <a:p>
          <a:endParaRPr lang="es-ES"/>
        </a:p>
      </dgm:t>
    </dgm:pt>
    <dgm:pt modelId="{6A8FCF36-1A87-42DB-9B55-391272D12814}">
      <dgm:prSet custT="1"/>
      <dgm:spPr/>
      <dgm:t>
        <a:bodyPr/>
        <a:lstStyle/>
        <a:p>
          <a:r>
            <a:rPr lang="es-ES" sz="1800" dirty="0"/>
            <a:t>la sentencia contempla la </a:t>
          </a:r>
          <a:r>
            <a:rPr lang="es-ES" sz="1800" b="1" u="sng" dirty="0"/>
            <a:t>dimensión constitucional </a:t>
          </a:r>
          <a:r>
            <a:rPr lang="es-ES" sz="1800" dirty="0"/>
            <a:t>del derecho</a:t>
          </a:r>
        </a:p>
      </dgm:t>
    </dgm:pt>
    <dgm:pt modelId="{E9F09CF6-7661-49AA-9492-2AFDDA3B0090}" type="parTrans" cxnId="{525E05EB-EE49-43F7-B3E7-44BD4604CE79}">
      <dgm:prSet/>
      <dgm:spPr/>
      <dgm:t>
        <a:bodyPr/>
        <a:lstStyle/>
        <a:p>
          <a:endParaRPr lang="es-ES"/>
        </a:p>
      </dgm:t>
    </dgm:pt>
    <dgm:pt modelId="{A31C518B-2E9F-417D-94CA-BD1F04045F32}" type="sibTrans" cxnId="{525E05EB-EE49-43F7-B3E7-44BD4604CE79}">
      <dgm:prSet/>
      <dgm:spPr/>
      <dgm:t>
        <a:bodyPr/>
        <a:lstStyle/>
        <a:p>
          <a:endParaRPr lang="es-ES"/>
        </a:p>
      </dgm:t>
    </dgm:pt>
    <dgm:pt modelId="{D9B69742-D864-4FCE-9650-BB8462E952DF}">
      <dgm:prSet custT="1"/>
      <dgm:spPr/>
      <dgm:t>
        <a:bodyPr/>
        <a:lstStyle/>
        <a:p>
          <a:r>
            <a:rPr lang="es-ES" sz="1800" dirty="0"/>
            <a:t>e invoca la </a:t>
          </a:r>
          <a:r>
            <a:rPr lang="es-ES" sz="1800" b="1" i="1" u="sng" dirty="0"/>
            <a:t>Recomendación del Consejo de la UE de 31 de marzo de 1992 (</a:t>
          </a:r>
          <a:r>
            <a:rPr lang="es-ES" sz="1800" b="1" i="1" u="sng" dirty="0" err="1"/>
            <a:t>LCEur</a:t>
          </a:r>
          <a:r>
            <a:rPr lang="es-ES" sz="1800" b="1" i="1" u="sng" dirty="0"/>
            <a:t> 1992, 1427) sobre el cuidado de los niños y de las niñas</a:t>
          </a:r>
          <a:r>
            <a:rPr lang="es-ES" sz="1800" dirty="0"/>
            <a:t>, que postula la compatibilidad de las responsabilidades derivadas de tal cuidado</a:t>
          </a:r>
        </a:p>
      </dgm:t>
    </dgm:pt>
    <dgm:pt modelId="{B2D263FB-8DD6-46E8-B7A8-DAAA275A663C}" type="parTrans" cxnId="{535C12AD-BF1F-407F-960B-AB6CD6CF8D0F}">
      <dgm:prSet/>
      <dgm:spPr/>
      <dgm:t>
        <a:bodyPr/>
        <a:lstStyle/>
        <a:p>
          <a:endParaRPr lang="es-ES"/>
        </a:p>
      </dgm:t>
    </dgm:pt>
    <dgm:pt modelId="{41AD57C5-358B-4C90-BA1C-0EBBC854625B}" type="sibTrans" cxnId="{535C12AD-BF1F-407F-960B-AB6CD6CF8D0F}">
      <dgm:prSet/>
      <dgm:spPr/>
      <dgm:t>
        <a:bodyPr/>
        <a:lstStyle/>
        <a:p>
          <a:endParaRPr lang="es-ES"/>
        </a:p>
      </dgm:t>
    </dgm:pt>
    <dgm:pt modelId="{8CE65319-5349-4CF5-B705-F20E34CB32D7}">
      <dgm:prSet custT="1"/>
      <dgm:spPr/>
      <dgm:t>
        <a:bodyPr/>
        <a:lstStyle/>
        <a:p>
          <a:r>
            <a:rPr lang="es-ES" sz="1800" b="1" u="sng" dirty="0"/>
            <a:t>califica el traslado como una conducta discriminatoria y declara su nulidad</a:t>
          </a:r>
          <a:endParaRPr lang="es-ES" sz="1800" dirty="0"/>
        </a:p>
      </dgm:t>
    </dgm:pt>
    <dgm:pt modelId="{C1878040-F502-48BB-8071-9B1C7DC6BC4B}" type="parTrans" cxnId="{8965FB2E-07F8-4F95-A9B0-CBF56D7FB1E7}">
      <dgm:prSet/>
      <dgm:spPr/>
      <dgm:t>
        <a:bodyPr/>
        <a:lstStyle/>
        <a:p>
          <a:endParaRPr lang="es-ES"/>
        </a:p>
      </dgm:t>
    </dgm:pt>
    <dgm:pt modelId="{7CCC048F-304C-4599-AFA9-A6BD36D64C9E}" type="sibTrans" cxnId="{8965FB2E-07F8-4F95-A9B0-CBF56D7FB1E7}">
      <dgm:prSet/>
      <dgm:spPr/>
      <dgm:t>
        <a:bodyPr/>
        <a:lstStyle/>
        <a:p>
          <a:endParaRPr lang="es-ES"/>
        </a:p>
      </dgm:t>
    </dgm:pt>
    <dgm:pt modelId="{0CC62503-89F0-494F-B1DC-F7B10299F13C}">
      <dgm:prSet custT="1"/>
      <dgm:spPr/>
      <dgm:t>
        <a:bodyPr/>
        <a:lstStyle/>
        <a:p>
          <a:r>
            <a:rPr lang="es-ES" sz="1800" b="1" u="sng" dirty="0"/>
            <a:t>y condena a la empresa a pagar una indemnización por los daños morales </a:t>
          </a:r>
          <a:r>
            <a:rPr lang="es-ES" sz="1800" dirty="0"/>
            <a:t>(art.183 LRJS) cuyo importe se fija conforme a la sanción pecuniaria mínima que fija la LISOS para las infracciones muy graves [arts.8.12 y 40.1 c).</a:t>
          </a:r>
        </a:p>
      </dgm:t>
    </dgm:pt>
    <dgm:pt modelId="{D640A3C3-1C96-4885-8C1A-0CA9211F2D72}" type="parTrans" cxnId="{0ADF0929-90C3-4027-939A-0E8243ADF67A}">
      <dgm:prSet/>
      <dgm:spPr/>
      <dgm:t>
        <a:bodyPr/>
        <a:lstStyle/>
        <a:p>
          <a:endParaRPr lang="es-ES"/>
        </a:p>
      </dgm:t>
    </dgm:pt>
    <dgm:pt modelId="{86D10DA2-2F10-4FAA-ACA4-BD3A239A49C9}" type="sibTrans" cxnId="{0ADF0929-90C3-4027-939A-0E8243ADF67A}">
      <dgm:prSet/>
      <dgm:spPr/>
      <dgm:t>
        <a:bodyPr/>
        <a:lstStyle/>
        <a:p>
          <a:endParaRPr lang="es-ES"/>
        </a:p>
      </dgm:t>
    </dgm:pt>
    <dgm:pt modelId="{02FF50A4-9F26-4843-A247-4D861EB221E0}" type="pres">
      <dgm:prSet presAssocID="{FD43B78D-B953-4EC7-83E9-57B1C26449C8}" presName="linear" presStyleCnt="0">
        <dgm:presLayoutVars>
          <dgm:animLvl val="lvl"/>
          <dgm:resizeHandles val="exact"/>
        </dgm:presLayoutVars>
      </dgm:prSet>
      <dgm:spPr/>
    </dgm:pt>
    <dgm:pt modelId="{4981BF27-298C-4D1D-B138-B64EE009387C}" type="pres">
      <dgm:prSet presAssocID="{39D60FF4-3A32-4F6F-BE49-D82BCA86D9D3}" presName="parentText" presStyleLbl="node1" presStyleIdx="0" presStyleCnt="1" custScaleY="27509" custLinFactNeighborX="561" custLinFactNeighborY="-9905">
        <dgm:presLayoutVars>
          <dgm:chMax val="0"/>
          <dgm:bulletEnabled val="1"/>
        </dgm:presLayoutVars>
      </dgm:prSet>
      <dgm:spPr/>
    </dgm:pt>
    <dgm:pt modelId="{D1220D57-AE62-4CED-BFB1-3E9E85F5BEE8}" type="pres">
      <dgm:prSet presAssocID="{39D60FF4-3A32-4F6F-BE49-D82BCA86D9D3}" presName="childText" presStyleLbl="revTx" presStyleIdx="0" presStyleCnt="1" custScaleY="100459">
        <dgm:presLayoutVars>
          <dgm:bulletEnabled val="1"/>
        </dgm:presLayoutVars>
      </dgm:prSet>
      <dgm:spPr/>
    </dgm:pt>
  </dgm:ptLst>
  <dgm:cxnLst>
    <dgm:cxn modelId="{BAEA2B06-0494-4727-B7C7-4395B6000DB6}" type="presOf" srcId="{8CE65319-5349-4CF5-B705-F20E34CB32D7}" destId="{D1220D57-AE62-4CED-BFB1-3E9E85F5BEE8}" srcOrd="0" destOrd="3" presId="urn:microsoft.com/office/officeart/2005/8/layout/vList2"/>
    <dgm:cxn modelId="{EFA22122-9585-4FD5-B3B5-83F9B20CE154}" srcId="{FD43B78D-B953-4EC7-83E9-57B1C26449C8}" destId="{39D60FF4-3A32-4F6F-BE49-D82BCA86D9D3}" srcOrd="0" destOrd="0" parTransId="{AFE11977-29DD-4240-85AC-E3991B92A8D6}" sibTransId="{CF3003F7-90C3-4BFD-8A0B-F293EAF08BAD}"/>
    <dgm:cxn modelId="{0ADF0929-90C3-4027-939A-0E8243ADF67A}" srcId="{39D60FF4-3A32-4F6F-BE49-D82BCA86D9D3}" destId="{0CC62503-89F0-494F-B1DC-F7B10299F13C}" srcOrd="4" destOrd="0" parTransId="{D640A3C3-1C96-4885-8C1A-0CA9211F2D72}" sibTransId="{86D10DA2-2F10-4FAA-ACA4-BD3A239A49C9}"/>
    <dgm:cxn modelId="{8965FB2E-07F8-4F95-A9B0-CBF56D7FB1E7}" srcId="{39D60FF4-3A32-4F6F-BE49-D82BCA86D9D3}" destId="{8CE65319-5349-4CF5-B705-F20E34CB32D7}" srcOrd="3" destOrd="0" parTransId="{C1878040-F502-48BB-8071-9B1C7DC6BC4B}" sibTransId="{7CCC048F-304C-4599-AFA9-A6BD36D64C9E}"/>
    <dgm:cxn modelId="{A3C5DD42-6C0F-467D-B69E-66E35099434F}" srcId="{39D60FF4-3A32-4F6F-BE49-D82BCA86D9D3}" destId="{B7495B4E-D22D-4FF0-BE1B-FC009D940545}" srcOrd="0" destOrd="0" parTransId="{47D95D94-EB0E-47D6-8FAE-62BD60E62941}" sibTransId="{81204D41-5220-4410-9D96-AFC0D1037C25}"/>
    <dgm:cxn modelId="{3866A951-8227-42BA-8A5E-C68244832635}" type="presOf" srcId="{0CC62503-89F0-494F-B1DC-F7B10299F13C}" destId="{D1220D57-AE62-4CED-BFB1-3E9E85F5BEE8}" srcOrd="0" destOrd="4" presId="urn:microsoft.com/office/officeart/2005/8/layout/vList2"/>
    <dgm:cxn modelId="{186E8358-14B3-4B3E-A07F-7BDB2F3B171E}" type="presOf" srcId="{39D60FF4-3A32-4F6F-BE49-D82BCA86D9D3}" destId="{4981BF27-298C-4D1D-B138-B64EE009387C}" srcOrd="0" destOrd="0" presId="urn:microsoft.com/office/officeart/2005/8/layout/vList2"/>
    <dgm:cxn modelId="{535C12AD-BF1F-407F-960B-AB6CD6CF8D0F}" srcId="{39D60FF4-3A32-4F6F-BE49-D82BCA86D9D3}" destId="{D9B69742-D864-4FCE-9650-BB8462E952DF}" srcOrd="2" destOrd="0" parTransId="{B2D263FB-8DD6-46E8-B7A8-DAAA275A663C}" sibTransId="{41AD57C5-358B-4C90-BA1C-0EBBC854625B}"/>
    <dgm:cxn modelId="{C88B8EC3-B519-48D2-9CD0-1EEC351683E6}" type="presOf" srcId="{D9B69742-D864-4FCE-9650-BB8462E952DF}" destId="{D1220D57-AE62-4CED-BFB1-3E9E85F5BEE8}" srcOrd="0" destOrd="2" presId="urn:microsoft.com/office/officeart/2005/8/layout/vList2"/>
    <dgm:cxn modelId="{29C4A7DC-B908-4C64-80E1-525879CE24FB}" type="presOf" srcId="{B7495B4E-D22D-4FF0-BE1B-FC009D940545}" destId="{D1220D57-AE62-4CED-BFB1-3E9E85F5BEE8}" srcOrd="0" destOrd="0" presId="urn:microsoft.com/office/officeart/2005/8/layout/vList2"/>
    <dgm:cxn modelId="{6A525BE9-15D5-44A3-8EB9-8F9EE1586C01}" type="presOf" srcId="{6A8FCF36-1A87-42DB-9B55-391272D12814}" destId="{D1220D57-AE62-4CED-BFB1-3E9E85F5BEE8}" srcOrd="0" destOrd="1" presId="urn:microsoft.com/office/officeart/2005/8/layout/vList2"/>
    <dgm:cxn modelId="{525E05EB-EE49-43F7-B3E7-44BD4604CE79}" srcId="{39D60FF4-3A32-4F6F-BE49-D82BCA86D9D3}" destId="{6A8FCF36-1A87-42DB-9B55-391272D12814}" srcOrd="1" destOrd="0" parTransId="{E9F09CF6-7661-49AA-9492-2AFDDA3B0090}" sibTransId="{A31C518B-2E9F-417D-94CA-BD1F04045F32}"/>
    <dgm:cxn modelId="{DFAD8EF5-4362-470E-9A1B-B551C1BE7D61}" type="presOf" srcId="{FD43B78D-B953-4EC7-83E9-57B1C26449C8}" destId="{02FF50A4-9F26-4843-A247-4D861EB221E0}" srcOrd="0" destOrd="0" presId="urn:microsoft.com/office/officeart/2005/8/layout/vList2"/>
    <dgm:cxn modelId="{DD558B6F-83A6-47F9-9217-46820EE21A04}" type="presParOf" srcId="{02FF50A4-9F26-4843-A247-4D861EB221E0}" destId="{4981BF27-298C-4D1D-B138-B64EE009387C}" srcOrd="0" destOrd="0" presId="urn:microsoft.com/office/officeart/2005/8/layout/vList2"/>
    <dgm:cxn modelId="{0EBA0C39-2479-4883-B169-A72A745ABA22}" type="presParOf" srcId="{02FF50A4-9F26-4843-A247-4D861EB221E0}" destId="{D1220D57-AE62-4CED-BFB1-3E9E85F5BE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5CAC57-C315-4F2E-8FEC-C708A74D823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43A34D2-1FFB-457D-B962-A7E36FD32105}">
      <dgm:prSet/>
      <dgm:spPr/>
      <dgm:t>
        <a:bodyPr/>
        <a:lstStyle/>
        <a:p>
          <a:r>
            <a:rPr lang="es-ES" dirty="0"/>
            <a:t>Evidencia la existencia de </a:t>
          </a:r>
          <a:r>
            <a:rPr lang="es-ES" b="1" u="sng" dirty="0"/>
            <a:t>horarios verdaderamente hostiles con la vida </a:t>
          </a:r>
        </a:p>
      </dgm:t>
    </dgm:pt>
    <dgm:pt modelId="{C0E36948-2068-4E28-8CC6-53682DD9ACA8}" type="parTrans" cxnId="{FB6AB9A3-8C94-4218-9D8B-56E8C87C6B67}">
      <dgm:prSet/>
      <dgm:spPr/>
      <dgm:t>
        <a:bodyPr/>
        <a:lstStyle/>
        <a:p>
          <a:endParaRPr lang="es-ES"/>
        </a:p>
      </dgm:t>
    </dgm:pt>
    <dgm:pt modelId="{795A304A-6A88-42EC-A59A-4593B6A02597}" type="sibTrans" cxnId="{FB6AB9A3-8C94-4218-9D8B-56E8C87C6B67}">
      <dgm:prSet/>
      <dgm:spPr/>
      <dgm:t>
        <a:bodyPr/>
        <a:lstStyle/>
        <a:p>
          <a:endParaRPr lang="es-ES"/>
        </a:p>
      </dgm:t>
    </dgm:pt>
    <dgm:pt modelId="{BD89B6EF-E89A-4C2E-877A-E4E296110178}">
      <dgm:prSet/>
      <dgm:spPr/>
      <dgm:t>
        <a:bodyPr/>
        <a:lstStyle/>
        <a:p>
          <a:r>
            <a:rPr lang="es-ES"/>
            <a:t>Concreción horaria de una reducción anterior al parto</a:t>
          </a:r>
        </a:p>
      </dgm:t>
    </dgm:pt>
    <dgm:pt modelId="{A1B24814-6251-4978-A6C5-F118D86F37F6}" type="parTrans" cxnId="{BC15AE7A-B884-4B55-AAD9-A8D34CC82B55}">
      <dgm:prSet/>
      <dgm:spPr/>
      <dgm:t>
        <a:bodyPr/>
        <a:lstStyle/>
        <a:p>
          <a:endParaRPr lang="es-ES"/>
        </a:p>
      </dgm:t>
    </dgm:pt>
    <dgm:pt modelId="{096E2AF7-C54D-43E6-8C39-B9B599AB194E}" type="sibTrans" cxnId="{BC15AE7A-B884-4B55-AAD9-A8D34CC82B55}">
      <dgm:prSet/>
      <dgm:spPr/>
      <dgm:t>
        <a:bodyPr/>
        <a:lstStyle/>
        <a:p>
          <a:endParaRPr lang="es-ES"/>
        </a:p>
      </dgm:t>
    </dgm:pt>
    <dgm:pt modelId="{0F80E535-65E7-4856-A970-05A1C0D969E4}">
      <dgm:prSet/>
      <dgm:spPr/>
      <dgm:t>
        <a:bodyPr/>
        <a:lstStyle/>
        <a:p>
          <a:r>
            <a:rPr lang="es-ES"/>
            <a:t>Estima la pretensión actora</a:t>
          </a:r>
        </a:p>
      </dgm:t>
    </dgm:pt>
    <dgm:pt modelId="{B1D077FA-5623-4066-B296-36961949D067}" type="parTrans" cxnId="{D653876D-CE83-4811-AF9F-5A861E61D72F}">
      <dgm:prSet/>
      <dgm:spPr/>
      <dgm:t>
        <a:bodyPr/>
        <a:lstStyle/>
        <a:p>
          <a:endParaRPr lang="es-ES"/>
        </a:p>
      </dgm:t>
    </dgm:pt>
    <dgm:pt modelId="{4D3FE9FE-C9EF-4996-9C44-795C4708AB9E}" type="sibTrans" cxnId="{D653876D-CE83-4811-AF9F-5A861E61D72F}">
      <dgm:prSet/>
      <dgm:spPr/>
      <dgm:t>
        <a:bodyPr/>
        <a:lstStyle/>
        <a:p>
          <a:endParaRPr lang="es-ES"/>
        </a:p>
      </dgm:t>
    </dgm:pt>
    <dgm:pt modelId="{52187BAB-F310-4590-BF5D-E32294E18F16}">
      <dgm:prSet/>
      <dgm:spPr/>
      <dgm:t>
        <a:bodyPr/>
        <a:lstStyle/>
        <a:p>
          <a:r>
            <a:rPr lang="es-ES"/>
            <a:t>Condena al pago de 3.500 euros en concepto de daño moral</a:t>
          </a:r>
        </a:p>
      </dgm:t>
    </dgm:pt>
    <dgm:pt modelId="{FB3A5104-20E3-495D-BD6C-B863444C882C}" type="parTrans" cxnId="{CB1A2154-B3C3-42C7-AC9F-60BA23DB8637}">
      <dgm:prSet/>
      <dgm:spPr/>
      <dgm:t>
        <a:bodyPr/>
        <a:lstStyle/>
        <a:p>
          <a:endParaRPr lang="es-ES"/>
        </a:p>
      </dgm:t>
    </dgm:pt>
    <dgm:pt modelId="{8885C81F-399A-44B7-A65D-2A59718DBCAA}" type="sibTrans" cxnId="{CB1A2154-B3C3-42C7-AC9F-60BA23DB8637}">
      <dgm:prSet/>
      <dgm:spPr/>
      <dgm:t>
        <a:bodyPr/>
        <a:lstStyle/>
        <a:p>
          <a:endParaRPr lang="es-ES"/>
        </a:p>
      </dgm:t>
    </dgm:pt>
    <dgm:pt modelId="{3C8D77DC-0AC8-48BC-8E9D-1A6A343AB7AC}" type="pres">
      <dgm:prSet presAssocID="{E25CAC57-C315-4F2E-8FEC-C708A74D8235}" presName="vert0" presStyleCnt="0">
        <dgm:presLayoutVars>
          <dgm:dir/>
          <dgm:animOne val="branch"/>
          <dgm:animLvl val="lvl"/>
        </dgm:presLayoutVars>
      </dgm:prSet>
      <dgm:spPr/>
    </dgm:pt>
    <dgm:pt modelId="{15025FCC-3557-4400-A42E-DAFCBEFDD62E}" type="pres">
      <dgm:prSet presAssocID="{743A34D2-1FFB-457D-B962-A7E36FD32105}" presName="thickLine" presStyleLbl="alignNode1" presStyleIdx="0" presStyleCnt="4"/>
      <dgm:spPr/>
    </dgm:pt>
    <dgm:pt modelId="{8B0CAB69-32E9-4458-8797-8CA0D11AE36A}" type="pres">
      <dgm:prSet presAssocID="{743A34D2-1FFB-457D-B962-A7E36FD32105}" presName="horz1" presStyleCnt="0"/>
      <dgm:spPr/>
    </dgm:pt>
    <dgm:pt modelId="{00C3F2D3-3AB4-4974-BD05-6BC6BB609D19}" type="pres">
      <dgm:prSet presAssocID="{743A34D2-1FFB-457D-B962-A7E36FD32105}" presName="tx1" presStyleLbl="revTx" presStyleIdx="0" presStyleCnt="4" custLinFactNeighborX="-596" custLinFactNeighborY="3578"/>
      <dgm:spPr/>
    </dgm:pt>
    <dgm:pt modelId="{EFA32AD6-81AD-43D7-931A-24CF182447DF}" type="pres">
      <dgm:prSet presAssocID="{743A34D2-1FFB-457D-B962-A7E36FD32105}" presName="vert1" presStyleCnt="0"/>
      <dgm:spPr/>
    </dgm:pt>
    <dgm:pt modelId="{E51BE848-F906-4831-BFDD-B4E5BFAFA917}" type="pres">
      <dgm:prSet presAssocID="{BD89B6EF-E89A-4C2E-877A-E4E296110178}" presName="thickLine" presStyleLbl="alignNode1" presStyleIdx="1" presStyleCnt="4"/>
      <dgm:spPr/>
    </dgm:pt>
    <dgm:pt modelId="{F4A126BD-C8FA-4C92-9800-CE94F35CED3E}" type="pres">
      <dgm:prSet presAssocID="{BD89B6EF-E89A-4C2E-877A-E4E296110178}" presName="horz1" presStyleCnt="0"/>
      <dgm:spPr/>
    </dgm:pt>
    <dgm:pt modelId="{9E0DF93C-52EC-4A4F-954D-8DD9D0B440B3}" type="pres">
      <dgm:prSet presAssocID="{BD89B6EF-E89A-4C2E-877A-E4E296110178}" presName="tx1" presStyleLbl="revTx" presStyleIdx="1" presStyleCnt="4"/>
      <dgm:spPr/>
    </dgm:pt>
    <dgm:pt modelId="{FF44F50A-9BD0-4201-902E-620A4D7E5674}" type="pres">
      <dgm:prSet presAssocID="{BD89B6EF-E89A-4C2E-877A-E4E296110178}" presName="vert1" presStyleCnt="0"/>
      <dgm:spPr/>
    </dgm:pt>
    <dgm:pt modelId="{B0857799-1622-47BB-8606-7C9E716C7D63}" type="pres">
      <dgm:prSet presAssocID="{0F80E535-65E7-4856-A970-05A1C0D969E4}" presName="thickLine" presStyleLbl="alignNode1" presStyleIdx="2" presStyleCnt="4"/>
      <dgm:spPr/>
    </dgm:pt>
    <dgm:pt modelId="{71C4296C-AD44-450B-A907-8F3EACB8F51B}" type="pres">
      <dgm:prSet presAssocID="{0F80E535-65E7-4856-A970-05A1C0D969E4}" presName="horz1" presStyleCnt="0"/>
      <dgm:spPr/>
    </dgm:pt>
    <dgm:pt modelId="{C522C93B-48A6-46AA-8D2E-DD45F8E4AD12}" type="pres">
      <dgm:prSet presAssocID="{0F80E535-65E7-4856-A970-05A1C0D969E4}" presName="tx1" presStyleLbl="revTx" presStyleIdx="2" presStyleCnt="4"/>
      <dgm:spPr/>
    </dgm:pt>
    <dgm:pt modelId="{0AD62EC5-C1F5-478D-B859-C26C5033D3E6}" type="pres">
      <dgm:prSet presAssocID="{0F80E535-65E7-4856-A970-05A1C0D969E4}" presName="vert1" presStyleCnt="0"/>
      <dgm:spPr/>
    </dgm:pt>
    <dgm:pt modelId="{8B9018EF-CE2F-46C3-BB00-2BE576ED043C}" type="pres">
      <dgm:prSet presAssocID="{52187BAB-F310-4590-BF5D-E32294E18F16}" presName="thickLine" presStyleLbl="alignNode1" presStyleIdx="3" presStyleCnt="4"/>
      <dgm:spPr/>
    </dgm:pt>
    <dgm:pt modelId="{AA56BF69-BD63-45EC-BDB9-216873322728}" type="pres">
      <dgm:prSet presAssocID="{52187BAB-F310-4590-BF5D-E32294E18F16}" presName="horz1" presStyleCnt="0"/>
      <dgm:spPr/>
    </dgm:pt>
    <dgm:pt modelId="{4B9764AD-917F-433D-A7FE-2F0E0F0E3B4C}" type="pres">
      <dgm:prSet presAssocID="{52187BAB-F310-4590-BF5D-E32294E18F16}" presName="tx1" presStyleLbl="revTx" presStyleIdx="3" presStyleCnt="4"/>
      <dgm:spPr/>
    </dgm:pt>
    <dgm:pt modelId="{2C436D74-F135-42AE-A2E4-9C5E55911563}" type="pres">
      <dgm:prSet presAssocID="{52187BAB-F310-4590-BF5D-E32294E18F16}" presName="vert1" presStyleCnt="0"/>
      <dgm:spPr/>
    </dgm:pt>
  </dgm:ptLst>
  <dgm:cxnLst>
    <dgm:cxn modelId="{1E41963F-4DAC-4307-9363-ED2466558920}" type="presOf" srcId="{BD89B6EF-E89A-4C2E-877A-E4E296110178}" destId="{9E0DF93C-52EC-4A4F-954D-8DD9D0B440B3}" srcOrd="0" destOrd="0" presId="urn:microsoft.com/office/officeart/2008/layout/LinedList"/>
    <dgm:cxn modelId="{A48B944C-573D-4EF4-B83E-0F44C63A34F4}" type="presOf" srcId="{E25CAC57-C315-4F2E-8FEC-C708A74D8235}" destId="{3C8D77DC-0AC8-48BC-8E9D-1A6A343AB7AC}" srcOrd="0" destOrd="0" presId="urn:microsoft.com/office/officeart/2008/layout/LinedList"/>
    <dgm:cxn modelId="{D653876D-CE83-4811-AF9F-5A861E61D72F}" srcId="{E25CAC57-C315-4F2E-8FEC-C708A74D8235}" destId="{0F80E535-65E7-4856-A970-05A1C0D969E4}" srcOrd="2" destOrd="0" parTransId="{B1D077FA-5623-4066-B296-36961949D067}" sibTransId="{4D3FE9FE-C9EF-4996-9C44-795C4708AB9E}"/>
    <dgm:cxn modelId="{E79C256F-D2B5-4D7A-89B6-6CD9411618E4}" type="presOf" srcId="{0F80E535-65E7-4856-A970-05A1C0D969E4}" destId="{C522C93B-48A6-46AA-8D2E-DD45F8E4AD12}" srcOrd="0" destOrd="0" presId="urn:microsoft.com/office/officeart/2008/layout/LinedList"/>
    <dgm:cxn modelId="{CB1A2154-B3C3-42C7-AC9F-60BA23DB8637}" srcId="{E25CAC57-C315-4F2E-8FEC-C708A74D8235}" destId="{52187BAB-F310-4590-BF5D-E32294E18F16}" srcOrd="3" destOrd="0" parTransId="{FB3A5104-20E3-495D-BD6C-B863444C882C}" sibTransId="{8885C81F-399A-44B7-A65D-2A59718DBCAA}"/>
    <dgm:cxn modelId="{BC15AE7A-B884-4B55-AAD9-A8D34CC82B55}" srcId="{E25CAC57-C315-4F2E-8FEC-C708A74D8235}" destId="{BD89B6EF-E89A-4C2E-877A-E4E296110178}" srcOrd="1" destOrd="0" parTransId="{A1B24814-6251-4978-A6C5-F118D86F37F6}" sibTransId="{096E2AF7-C54D-43E6-8C39-B9B599AB194E}"/>
    <dgm:cxn modelId="{E0031986-1189-4E50-90EB-D351C962C12F}" type="presOf" srcId="{52187BAB-F310-4590-BF5D-E32294E18F16}" destId="{4B9764AD-917F-433D-A7FE-2F0E0F0E3B4C}" srcOrd="0" destOrd="0" presId="urn:microsoft.com/office/officeart/2008/layout/LinedList"/>
    <dgm:cxn modelId="{FB6AB9A3-8C94-4218-9D8B-56E8C87C6B67}" srcId="{E25CAC57-C315-4F2E-8FEC-C708A74D8235}" destId="{743A34D2-1FFB-457D-B962-A7E36FD32105}" srcOrd="0" destOrd="0" parTransId="{C0E36948-2068-4E28-8CC6-53682DD9ACA8}" sibTransId="{795A304A-6A88-42EC-A59A-4593B6A02597}"/>
    <dgm:cxn modelId="{208FFCEA-0F40-4C36-8DB0-D28E50A79DF3}" type="presOf" srcId="{743A34D2-1FFB-457D-B962-A7E36FD32105}" destId="{00C3F2D3-3AB4-4974-BD05-6BC6BB609D19}" srcOrd="0" destOrd="0" presId="urn:microsoft.com/office/officeart/2008/layout/LinedList"/>
    <dgm:cxn modelId="{0F9712EB-0C0F-44F3-B380-E3D8BA5AA26F}" type="presParOf" srcId="{3C8D77DC-0AC8-48BC-8E9D-1A6A343AB7AC}" destId="{15025FCC-3557-4400-A42E-DAFCBEFDD62E}" srcOrd="0" destOrd="0" presId="urn:microsoft.com/office/officeart/2008/layout/LinedList"/>
    <dgm:cxn modelId="{DFD3EFCE-2745-4CB7-BA09-61E8703B572F}" type="presParOf" srcId="{3C8D77DC-0AC8-48BC-8E9D-1A6A343AB7AC}" destId="{8B0CAB69-32E9-4458-8797-8CA0D11AE36A}" srcOrd="1" destOrd="0" presId="urn:microsoft.com/office/officeart/2008/layout/LinedList"/>
    <dgm:cxn modelId="{2796AADF-2AFA-4763-A2B1-8700879C9707}" type="presParOf" srcId="{8B0CAB69-32E9-4458-8797-8CA0D11AE36A}" destId="{00C3F2D3-3AB4-4974-BD05-6BC6BB609D19}" srcOrd="0" destOrd="0" presId="urn:microsoft.com/office/officeart/2008/layout/LinedList"/>
    <dgm:cxn modelId="{BD5BA983-24A5-4B0D-9200-67FF2062F5B8}" type="presParOf" srcId="{8B0CAB69-32E9-4458-8797-8CA0D11AE36A}" destId="{EFA32AD6-81AD-43D7-931A-24CF182447DF}" srcOrd="1" destOrd="0" presId="urn:microsoft.com/office/officeart/2008/layout/LinedList"/>
    <dgm:cxn modelId="{24BB1219-0BFA-4575-9481-5A0EFD4246A7}" type="presParOf" srcId="{3C8D77DC-0AC8-48BC-8E9D-1A6A343AB7AC}" destId="{E51BE848-F906-4831-BFDD-B4E5BFAFA917}" srcOrd="2" destOrd="0" presId="urn:microsoft.com/office/officeart/2008/layout/LinedList"/>
    <dgm:cxn modelId="{071F36C0-1EC2-4622-8E22-96878F95EE89}" type="presParOf" srcId="{3C8D77DC-0AC8-48BC-8E9D-1A6A343AB7AC}" destId="{F4A126BD-C8FA-4C92-9800-CE94F35CED3E}" srcOrd="3" destOrd="0" presId="urn:microsoft.com/office/officeart/2008/layout/LinedList"/>
    <dgm:cxn modelId="{F1AE3C87-F372-4F1F-BAB6-FCB3F9017F0E}" type="presParOf" srcId="{F4A126BD-C8FA-4C92-9800-CE94F35CED3E}" destId="{9E0DF93C-52EC-4A4F-954D-8DD9D0B440B3}" srcOrd="0" destOrd="0" presId="urn:microsoft.com/office/officeart/2008/layout/LinedList"/>
    <dgm:cxn modelId="{F84BEC61-85FE-4756-BD59-98D046BFAD4E}" type="presParOf" srcId="{F4A126BD-C8FA-4C92-9800-CE94F35CED3E}" destId="{FF44F50A-9BD0-4201-902E-620A4D7E5674}" srcOrd="1" destOrd="0" presId="urn:microsoft.com/office/officeart/2008/layout/LinedList"/>
    <dgm:cxn modelId="{B58AB731-7EE2-4916-BD6E-DF01C43D6E44}" type="presParOf" srcId="{3C8D77DC-0AC8-48BC-8E9D-1A6A343AB7AC}" destId="{B0857799-1622-47BB-8606-7C9E716C7D63}" srcOrd="4" destOrd="0" presId="urn:microsoft.com/office/officeart/2008/layout/LinedList"/>
    <dgm:cxn modelId="{E2516250-DAB9-48C9-BC55-D1B26785EC58}" type="presParOf" srcId="{3C8D77DC-0AC8-48BC-8E9D-1A6A343AB7AC}" destId="{71C4296C-AD44-450B-A907-8F3EACB8F51B}" srcOrd="5" destOrd="0" presId="urn:microsoft.com/office/officeart/2008/layout/LinedList"/>
    <dgm:cxn modelId="{497E4A03-AEBB-431A-8735-82909237AA76}" type="presParOf" srcId="{71C4296C-AD44-450B-A907-8F3EACB8F51B}" destId="{C522C93B-48A6-46AA-8D2E-DD45F8E4AD12}" srcOrd="0" destOrd="0" presId="urn:microsoft.com/office/officeart/2008/layout/LinedList"/>
    <dgm:cxn modelId="{DAE207EE-95DB-4E51-9600-43DCA70E4F65}" type="presParOf" srcId="{71C4296C-AD44-450B-A907-8F3EACB8F51B}" destId="{0AD62EC5-C1F5-478D-B859-C26C5033D3E6}" srcOrd="1" destOrd="0" presId="urn:microsoft.com/office/officeart/2008/layout/LinedList"/>
    <dgm:cxn modelId="{1448A20D-0864-420D-AACE-B9DCDD562875}" type="presParOf" srcId="{3C8D77DC-0AC8-48BC-8E9D-1A6A343AB7AC}" destId="{8B9018EF-CE2F-46C3-BB00-2BE576ED043C}" srcOrd="6" destOrd="0" presId="urn:microsoft.com/office/officeart/2008/layout/LinedList"/>
    <dgm:cxn modelId="{9745B07C-0E2B-4D3A-B5DB-53270354BFAA}" type="presParOf" srcId="{3C8D77DC-0AC8-48BC-8E9D-1A6A343AB7AC}" destId="{AA56BF69-BD63-45EC-BDB9-216873322728}" srcOrd="7" destOrd="0" presId="urn:microsoft.com/office/officeart/2008/layout/LinedList"/>
    <dgm:cxn modelId="{AEFB7DEC-3A04-4BE8-86C0-F3BB6A77450D}" type="presParOf" srcId="{AA56BF69-BD63-45EC-BDB9-216873322728}" destId="{4B9764AD-917F-433D-A7FE-2F0E0F0E3B4C}" srcOrd="0" destOrd="0" presId="urn:microsoft.com/office/officeart/2008/layout/LinedList"/>
    <dgm:cxn modelId="{0FE471EB-A1EF-497B-A5E3-DAB3EE5E0781}" type="presParOf" srcId="{AA56BF69-BD63-45EC-BDB9-216873322728}" destId="{2C436D74-F135-42AE-A2E4-9C5E559115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D8F8D5-DBCE-4A21-AD15-85FA1F29050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E8CA93-F085-432F-A8C9-7D13C95864E8}">
      <dgm:prSet custT="1"/>
      <dgm:spPr/>
      <dgm:t>
        <a:bodyPr/>
        <a:lstStyle/>
        <a:p>
          <a:r>
            <a:rPr lang="es-ES" sz="1800" dirty="0"/>
            <a:t>Concreción horaria en un supuesto de reducción de jornada, concentrando las horas de 10:00 a 14:00 horas, de lunes a viernes</a:t>
          </a:r>
        </a:p>
      </dgm:t>
    </dgm:pt>
    <dgm:pt modelId="{6CF2E395-8EC5-4263-BA3C-FF413E3E82B1}" type="parTrans" cxnId="{0A92837C-4FE5-4B23-884B-D2C825AB583B}">
      <dgm:prSet/>
      <dgm:spPr/>
      <dgm:t>
        <a:bodyPr/>
        <a:lstStyle/>
        <a:p>
          <a:endParaRPr lang="es-ES"/>
        </a:p>
      </dgm:t>
    </dgm:pt>
    <dgm:pt modelId="{3614195B-147F-408A-B0E3-F6F6DB473607}" type="sibTrans" cxnId="{0A92837C-4FE5-4B23-884B-D2C825AB583B}">
      <dgm:prSet/>
      <dgm:spPr/>
      <dgm:t>
        <a:bodyPr/>
        <a:lstStyle/>
        <a:p>
          <a:endParaRPr lang="es-ES"/>
        </a:p>
      </dgm:t>
    </dgm:pt>
    <dgm:pt modelId="{6A78DFD8-F5A7-4645-8442-39D98E829F9E}">
      <dgm:prSet custT="1"/>
      <dgm:spPr/>
      <dgm:t>
        <a:bodyPr/>
        <a:lstStyle/>
        <a:p>
          <a:r>
            <a:rPr lang="es-ES" sz="1800" dirty="0"/>
            <a:t>Estima el recurso de la demandante = ¿suplicación sin pretensión indemnizatoria?</a:t>
          </a:r>
        </a:p>
      </dgm:t>
    </dgm:pt>
    <dgm:pt modelId="{07BB103C-651F-4C52-BD83-E715906DF333}" type="parTrans" cxnId="{CC561E25-B381-4326-B34F-B9D756F6E8A6}">
      <dgm:prSet/>
      <dgm:spPr/>
      <dgm:t>
        <a:bodyPr/>
        <a:lstStyle/>
        <a:p>
          <a:endParaRPr lang="es-ES"/>
        </a:p>
      </dgm:t>
    </dgm:pt>
    <dgm:pt modelId="{6CFBF7E1-4B86-4051-ABFD-035F54A41ADA}" type="sibTrans" cxnId="{CC561E25-B381-4326-B34F-B9D756F6E8A6}">
      <dgm:prSet/>
      <dgm:spPr/>
      <dgm:t>
        <a:bodyPr/>
        <a:lstStyle/>
        <a:p>
          <a:endParaRPr lang="es-ES"/>
        </a:p>
      </dgm:t>
    </dgm:pt>
    <dgm:pt modelId="{ECEC286F-3B7A-4403-84F0-19E4161FD9C1}">
      <dgm:prSet custT="1"/>
      <dgm:spPr/>
      <dgm:t>
        <a:bodyPr/>
        <a:lstStyle/>
        <a:p>
          <a:r>
            <a:rPr lang="es-ES" sz="1800" dirty="0"/>
            <a:t>Se trata de un </a:t>
          </a:r>
          <a:r>
            <a:rPr lang="es-ES" sz="1800" b="1" u="sng" dirty="0"/>
            <a:t>derecho personalísimo de la trabajadora, por lo que no procede valorar circunstancias como</a:t>
          </a:r>
          <a:endParaRPr lang="es-ES" sz="1800" dirty="0"/>
        </a:p>
      </dgm:t>
    </dgm:pt>
    <dgm:pt modelId="{081EA1C1-C82A-4CF4-9E66-C0B011D14DC4}" type="parTrans" cxnId="{31FB497B-392E-4C0E-8252-127C946A3524}">
      <dgm:prSet/>
      <dgm:spPr/>
      <dgm:t>
        <a:bodyPr/>
        <a:lstStyle/>
        <a:p>
          <a:endParaRPr lang="es-ES"/>
        </a:p>
      </dgm:t>
    </dgm:pt>
    <dgm:pt modelId="{C0EF2C24-887F-4F1C-B5AF-088A527ADA7C}" type="sibTrans" cxnId="{31FB497B-392E-4C0E-8252-127C946A3524}">
      <dgm:prSet/>
      <dgm:spPr/>
      <dgm:t>
        <a:bodyPr/>
        <a:lstStyle/>
        <a:p>
          <a:endParaRPr lang="es-ES"/>
        </a:p>
      </dgm:t>
    </dgm:pt>
    <dgm:pt modelId="{7CA78D44-7913-4D75-9A2E-7FCE6B78A486}">
      <dgm:prSet custT="1"/>
      <dgm:spPr/>
      <dgm:t>
        <a:bodyPr/>
        <a:lstStyle/>
        <a:p>
          <a:r>
            <a:rPr lang="es-ES" sz="1800" b="1" u="sng" dirty="0"/>
            <a:t>si el padre podría adaptar su jornada</a:t>
          </a:r>
          <a:endParaRPr lang="es-ES" sz="1800" dirty="0"/>
        </a:p>
      </dgm:t>
    </dgm:pt>
    <dgm:pt modelId="{971A4864-7FC2-42EB-9315-1A1F98EF1A66}" type="parTrans" cxnId="{ACB85901-E685-428C-92DA-5BC38457FEE9}">
      <dgm:prSet/>
      <dgm:spPr/>
      <dgm:t>
        <a:bodyPr/>
        <a:lstStyle/>
        <a:p>
          <a:endParaRPr lang="es-ES"/>
        </a:p>
      </dgm:t>
    </dgm:pt>
    <dgm:pt modelId="{48F859A7-5D39-41AA-B00F-1ADB7F819DC9}" type="sibTrans" cxnId="{ACB85901-E685-428C-92DA-5BC38457FEE9}">
      <dgm:prSet/>
      <dgm:spPr/>
      <dgm:t>
        <a:bodyPr/>
        <a:lstStyle/>
        <a:p>
          <a:endParaRPr lang="es-ES"/>
        </a:p>
      </dgm:t>
    </dgm:pt>
    <dgm:pt modelId="{A27C4474-A88D-41C9-B454-4B0FE2560817}">
      <dgm:prSet custT="1"/>
      <dgm:spPr/>
      <dgm:t>
        <a:bodyPr/>
        <a:lstStyle/>
        <a:p>
          <a:r>
            <a:rPr lang="es-ES" sz="1800" dirty="0"/>
            <a:t>si existen </a:t>
          </a:r>
          <a:r>
            <a:rPr lang="es-ES" sz="1800" b="1" u="sng" dirty="0"/>
            <a:t>abuelos q</a:t>
          </a:r>
          <a:r>
            <a:rPr lang="es-ES" sz="1800" dirty="0"/>
            <a:t>ue pudieran ayudar y ocuparse de la menor</a:t>
          </a:r>
        </a:p>
      </dgm:t>
    </dgm:pt>
    <dgm:pt modelId="{FB2DB42C-095E-43A6-AA8A-C31302ED1BED}" type="parTrans" cxnId="{E75F6872-9E1B-4347-9780-159E3A9AEA2F}">
      <dgm:prSet/>
      <dgm:spPr/>
      <dgm:t>
        <a:bodyPr/>
        <a:lstStyle/>
        <a:p>
          <a:endParaRPr lang="es-ES"/>
        </a:p>
      </dgm:t>
    </dgm:pt>
    <dgm:pt modelId="{F4A0E46F-6B57-4100-A376-8ACF96F1CCD3}" type="sibTrans" cxnId="{E75F6872-9E1B-4347-9780-159E3A9AEA2F}">
      <dgm:prSet/>
      <dgm:spPr/>
      <dgm:t>
        <a:bodyPr/>
        <a:lstStyle/>
        <a:p>
          <a:endParaRPr lang="es-ES"/>
        </a:p>
      </dgm:t>
    </dgm:pt>
    <dgm:pt modelId="{86B67E4E-BD5A-47F4-A76F-CF87CC6774C3}">
      <dgm:prSet custT="1"/>
      <dgm:spPr/>
      <dgm:t>
        <a:bodyPr/>
        <a:lstStyle/>
        <a:p>
          <a:r>
            <a:rPr lang="es-ES" sz="1800" dirty="0"/>
            <a:t>si el </a:t>
          </a:r>
          <a:r>
            <a:rPr lang="es-ES" sz="1800" b="1" u="sng" dirty="0"/>
            <a:t>colegio dispone de comedor</a:t>
          </a:r>
          <a:endParaRPr lang="es-ES" sz="1800" dirty="0"/>
        </a:p>
      </dgm:t>
    </dgm:pt>
    <dgm:pt modelId="{7AE85070-8B71-4C78-AA51-A7C5956EEFFD}" type="parTrans" cxnId="{08B6EFB6-94DA-44C3-B914-694393F240C2}">
      <dgm:prSet/>
      <dgm:spPr/>
      <dgm:t>
        <a:bodyPr/>
        <a:lstStyle/>
        <a:p>
          <a:endParaRPr lang="es-ES"/>
        </a:p>
      </dgm:t>
    </dgm:pt>
    <dgm:pt modelId="{9322D6C7-06F2-4411-A583-A851C6A230E1}" type="sibTrans" cxnId="{08B6EFB6-94DA-44C3-B914-694393F240C2}">
      <dgm:prSet/>
      <dgm:spPr/>
      <dgm:t>
        <a:bodyPr/>
        <a:lstStyle/>
        <a:p>
          <a:endParaRPr lang="es-ES"/>
        </a:p>
      </dgm:t>
    </dgm:pt>
    <dgm:pt modelId="{B150497F-4E2D-4152-AB02-DC4DF0E8960C}">
      <dgm:prSet custT="1"/>
      <dgm:spPr/>
      <dgm:t>
        <a:bodyPr/>
        <a:lstStyle/>
        <a:p>
          <a:r>
            <a:rPr lang="es-ES" sz="1800" dirty="0"/>
            <a:t>o de la posibilidad de realizar </a:t>
          </a:r>
          <a:r>
            <a:rPr lang="es-ES" sz="1800" b="1" u="sng" dirty="0"/>
            <a:t>actividades extraescolares </a:t>
          </a:r>
          <a:endParaRPr lang="es-ES" sz="1800" dirty="0"/>
        </a:p>
      </dgm:t>
    </dgm:pt>
    <dgm:pt modelId="{505D9544-E7C9-4A56-927D-7DF00715307F}" type="parTrans" cxnId="{5076A66B-1E27-4D8B-A39E-127701890BCF}">
      <dgm:prSet/>
      <dgm:spPr/>
      <dgm:t>
        <a:bodyPr/>
        <a:lstStyle/>
        <a:p>
          <a:endParaRPr lang="es-ES"/>
        </a:p>
      </dgm:t>
    </dgm:pt>
    <dgm:pt modelId="{8511F92E-30A3-4C67-89AB-27E65D9242F3}" type="sibTrans" cxnId="{5076A66B-1E27-4D8B-A39E-127701890BCF}">
      <dgm:prSet/>
      <dgm:spPr/>
      <dgm:t>
        <a:bodyPr/>
        <a:lstStyle/>
        <a:p>
          <a:endParaRPr lang="es-ES"/>
        </a:p>
      </dgm:t>
    </dgm:pt>
    <dgm:pt modelId="{90A6F84E-4941-4156-A33A-514C7648A5DB}" type="pres">
      <dgm:prSet presAssocID="{7ED8F8D5-DBCE-4A21-AD15-85FA1F29050B}" presName="linear" presStyleCnt="0">
        <dgm:presLayoutVars>
          <dgm:dir/>
          <dgm:animLvl val="lvl"/>
          <dgm:resizeHandles val="exact"/>
        </dgm:presLayoutVars>
      </dgm:prSet>
      <dgm:spPr/>
    </dgm:pt>
    <dgm:pt modelId="{1512D1A8-FB27-4EDC-A5AD-B0E1045BF180}" type="pres">
      <dgm:prSet presAssocID="{40E8CA93-F085-432F-A8C9-7D13C95864E8}" presName="parentLin" presStyleCnt="0"/>
      <dgm:spPr/>
    </dgm:pt>
    <dgm:pt modelId="{A3F929E1-D7AE-4C34-9F9F-5B9B98E3310E}" type="pres">
      <dgm:prSet presAssocID="{40E8CA93-F085-432F-A8C9-7D13C95864E8}" presName="parentLeftMargin" presStyleLbl="node1" presStyleIdx="0" presStyleCnt="3"/>
      <dgm:spPr/>
    </dgm:pt>
    <dgm:pt modelId="{47E1B6C8-F3B9-447E-89DD-6908A461C44F}" type="pres">
      <dgm:prSet presAssocID="{40E8CA93-F085-432F-A8C9-7D13C95864E8}" presName="parentText" presStyleLbl="node1" presStyleIdx="0" presStyleCnt="3" custScaleX="120094" custScaleY="135471">
        <dgm:presLayoutVars>
          <dgm:chMax val="0"/>
          <dgm:bulletEnabled val="1"/>
        </dgm:presLayoutVars>
      </dgm:prSet>
      <dgm:spPr/>
    </dgm:pt>
    <dgm:pt modelId="{3B901400-0541-4BF6-9BC5-7D3A6C665DA5}" type="pres">
      <dgm:prSet presAssocID="{40E8CA93-F085-432F-A8C9-7D13C95864E8}" presName="negativeSpace" presStyleCnt="0"/>
      <dgm:spPr/>
    </dgm:pt>
    <dgm:pt modelId="{2790D0E9-1583-48C6-8559-26404AF9E9F4}" type="pres">
      <dgm:prSet presAssocID="{40E8CA93-F085-432F-A8C9-7D13C95864E8}" presName="childText" presStyleLbl="conFgAcc1" presStyleIdx="0" presStyleCnt="3">
        <dgm:presLayoutVars>
          <dgm:bulletEnabled val="1"/>
        </dgm:presLayoutVars>
      </dgm:prSet>
      <dgm:spPr/>
    </dgm:pt>
    <dgm:pt modelId="{312C47F9-8B75-4A0C-B4AA-E91C6D402691}" type="pres">
      <dgm:prSet presAssocID="{3614195B-147F-408A-B0E3-F6F6DB473607}" presName="spaceBetweenRectangles" presStyleCnt="0"/>
      <dgm:spPr/>
    </dgm:pt>
    <dgm:pt modelId="{D4C83405-F973-4679-978B-AFDE03EF86DA}" type="pres">
      <dgm:prSet presAssocID="{6A78DFD8-F5A7-4645-8442-39D98E829F9E}" presName="parentLin" presStyleCnt="0"/>
      <dgm:spPr/>
    </dgm:pt>
    <dgm:pt modelId="{1E890A66-9917-4FB6-8620-1B2E6FAFB2CE}" type="pres">
      <dgm:prSet presAssocID="{6A78DFD8-F5A7-4645-8442-39D98E829F9E}" presName="parentLeftMargin" presStyleLbl="node1" presStyleIdx="0" presStyleCnt="3"/>
      <dgm:spPr/>
    </dgm:pt>
    <dgm:pt modelId="{AC30171F-D179-4193-96AA-7463CD949A0E}" type="pres">
      <dgm:prSet presAssocID="{6A78DFD8-F5A7-4645-8442-39D98E829F9E}" presName="parentText" presStyleLbl="node1" presStyleIdx="1" presStyleCnt="3" custScaleX="126017">
        <dgm:presLayoutVars>
          <dgm:chMax val="0"/>
          <dgm:bulletEnabled val="1"/>
        </dgm:presLayoutVars>
      </dgm:prSet>
      <dgm:spPr/>
    </dgm:pt>
    <dgm:pt modelId="{C7E82B05-801C-4083-868B-BB8B2DE7814E}" type="pres">
      <dgm:prSet presAssocID="{6A78DFD8-F5A7-4645-8442-39D98E829F9E}" presName="negativeSpace" presStyleCnt="0"/>
      <dgm:spPr/>
    </dgm:pt>
    <dgm:pt modelId="{18C79753-25C3-4D7B-ACA6-AF670F0DE28C}" type="pres">
      <dgm:prSet presAssocID="{6A78DFD8-F5A7-4645-8442-39D98E829F9E}" presName="childText" presStyleLbl="conFgAcc1" presStyleIdx="1" presStyleCnt="3">
        <dgm:presLayoutVars>
          <dgm:bulletEnabled val="1"/>
        </dgm:presLayoutVars>
      </dgm:prSet>
      <dgm:spPr/>
    </dgm:pt>
    <dgm:pt modelId="{D9EECAF2-9D58-4362-99AD-13F06FD5D5F4}" type="pres">
      <dgm:prSet presAssocID="{6CFBF7E1-4B86-4051-ABFD-035F54A41ADA}" presName="spaceBetweenRectangles" presStyleCnt="0"/>
      <dgm:spPr/>
    </dgm:pt>
    <dgm:pt modelId="{F5A48914-C0A5-4B24-B9DC-AF7C8B0F74D1}" type="pres">
      <dgm:prSet presAssocID="{ECEC286F-3B7A-4403-84F0-19E4161FD9C1}" presName="parentLin" presStyleCnt="0"/>
      <dgm:spPr/>
    </dgm:pt>
    <dgm:pt modelId="{F88755E8-DBC1-445D-BD1A-949318D3AA95}" type="pres">
      <dgm:prSet presAssocID="{ECEC286F-3B7A-4403-84F0-19E4161FD9C1}" presName="parentLeftMargin" presStyleLbl="node1" presStyleIdx="1" presStyleCnt="3"/>
      <dgm:spPr/>
    </dgm:pt>
    <dgm:pt modelId="{E8EE7A0E-6C72-40DF-8019-B488445386FE}" type="pres">
      <dgm:prSet presAssocID="{ECEC286F-3B7A-4403-84F0-19E4161FD9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A6F1B4B-9C77-4764-9D10-3218EA6B9B73}" type="pres">
      <dgm:prSet presAssocID="{ECEC286F-3B7A-4403-84F0-19E4161FD9C1}" presName="negativeSpace" presStyleCnt="0"/>
      <dgm:spPr/>
    </dgm:pt>
    <dgm:pt modelId="{DB1ADD9E-F491-4FCB-8257-D766188A81C7}" type="pres">
      <dgm:prSet presAssocID="{ECEC286F-3B7A-4403-84F0-19E4161FD9C1}" presName="childText" presStyleLbl="conFgAcc1" presStyleIdx="2" presStyleCnt="3" custLinFactY="175" custLinFactNeighborX="-3695" custLinFactNeighborY="100000">
        <dgm:presLayoutVars>
          <dgm:bulletEnabled val="1"/>
        </dgm:presLayoutVars>
      </dgm:prSet>
      <dgm:spPr/>
    </dgm:pt>
  </dgm:ptLst>
  <dgm:cxnLst>
    <dgm:cxn modelId="{ACB85901-E685-428C-92DA-5BC38457FEE9}" srcId="{ECEC286F-3B7A-4403-84F0-19E4161FD9C1}" destId="{7CA78D44-7913-4D75-9A2E-7FCE6B78A486}" srcOrd="0" destOrd="0" parTransId="{971A4864-7FC2-42EB-9315-1A1F98EF1A66}" sibTransId="{48F859A7-5D39-41AA-B00F-1ADB7F819DC9}"/>
    <dgm:cxn modelId="{0BA42007-E71B-417D-8725-63EAF6B7A56F}" type="presOf" srcId="{B150497F-4E2D-4152-AB02-DC4DF0E8960C}" destId="{DB1ADD9E-F491-4FCB-8257-D766188A81C7}" srcOrd="0" destOrd="3" presId="urn:microsoft.com/office/officeart/2005/8/layout/list1"/>
    <dgm:cxn modelId="{173CD41C-6D58-4179-9B2A-ABB13EAC800E}" type="presOf" srcId="{86B67E4E-BD5A-47F4-A76F-CF87CC6774C3}" destId="{DB1ADD9E-F491-4FCB-8257-D766188A81C7}" srcOrd="0" destOrd="2" presId="urn:microsoft.com/office/officeart/2005/8/layout/list1"/>
    <dgm:cxn modelId="{0F935C21-AA07-4428-B871-1137D1270A59}" type="presOf" srcId="{40E8CA93-F085-432F-A8C9-7D13C95864E8}" destId="{47E1B6C8-F3B9-447E-89DD-6908A461C44F}" srcOrd="1" destOrd="0" presId="urn:microsoft.com/office/officeart/2005/8/layout/list1"/>
    <dgm:cxn modelId="{80A9C321-04F1-4FFD-81CC-18B2E59AD283}" type="presOf" srcId="{ECEC286F-3B7A-4403-84F0-19E4161FD9C1}" destId="{F88755E8-DBC1-445D-BD1A-949318D3AA95}" srcOrd="0" destOrd="0" presId="urn:microsoft.com/office/officeart/2005/8/layout/list1"/>
    <dgm:cxn modelId="{CC561E25-B381-4326-B34F-B9D756F6E8A6}" srcId="{7ED8F8D5-DBCE-4A21-AD15-85FA1F29050B}" destId="{6A78DFD8-F5A7-4645-8442-39D98E829F9E}" srcOrd="1" destOrd="0" parTransId="{07BB103C-651F-4C52-BD83-E715906DF333}" sibTransId="{6CFBF7E1-4B86-4051-ABFD-035F54A41ADA}"/>
    <dgm:cxn modelId="{8E544435-8D3F-45A1-98D0-FC47E1BE8FE6}" type="presOf" srcId="{40E8CA93-F085-432F-A8C9-7D13C95864E8}" destId="{A3F929E1-D7AE-4C34-9F9F-5B9B98E3310E}" srcOrd="0" destOrd="0" presId="urn:microsoft.com/office/officeart/2005/8/layout/list1"/>
    <dgm:cxn modelId="{69836939-725D-4D96-A749-0D2F2EEBAA22}" type="presOf" srcId="{7ED8F8D5-DBCE-4A21-AD15-85FA1F29050B}" destId="{90A6F84E-4941-4156-A33A-514C7648A5DB}" srcOrd="0" destOrd="0" presId="urn:microsoft.com/office/officeart/2005/8/layout/list1"/>
    <dgm:cxn modelId="{7A56073D-33B8-486B-82D7-2093BD5CED1D}" type="presOf" srcId="{A27C4474-A88D-41C9-B454-4B0FE2560817}" destId="{DB1ADD9E-F491-4FCB-8257-D766188A81C7}" srcOrd="0" destOrd="1" presId="urn:microsoft.com/office/officeart/2005/8/layout/list1"/>
    <dgm:cxn modelId="{A793B063-904E-4EB0-AE2E-8B8F7B49F2A2}" type="presOf" srcId="{6A78DFD8-F5A7-4645-8442-39D98E829F9E}" destId="{1E890A66-9917-4FB6-8620-1B2E6FAFB2CE}" srcOrd="0" destOrd="0" presId="urn:microsoft.com/office/officeart/2005/8/layout/list1"/>
    <dgm:cxn modelId="{5076A66B-1E27-4D8B-A39E-127701890BCF}" srcId="{ECEC286F-3B7A-4403-84F0-19E4161FD9C1}" destId="{B150497F-4E2D-4152-AB02-DC4DF0E8960C}" srcOrd="3" destOrd="0" parTransId="{505D9544-E7C9-4A56-927D-7DF00715307F}" sibTransId="{8511F92E-30A3-4C67-89AB-27E65D9242F3}"/>
    <dgm:cxn modelId="{E75F6872-9E1B-4347-9780-159E3A9AEA2F}" srcId="{ECEC286F-3B7A-4403-84F0-19E4161FD9C1}" destId="{A27C4474-A88D-41C9-B454-4B0FE2560817}" srcOrd="1" destOrd="0" parTransId="{FB2DB42C-095E-43A6-AA8A-C31302ED1BED}" sibTransId="{F4A0E46F-6B57-4100-A376-8ACF96F1CCD3}"/>
    <dgm:cxn modelId="{31FB497B-392E-4C0E-8252-127C946A3524}" srcId="{7ED8F8D5-DBCE-4A21-AD15-85FA1F29050B}" destId="{ECEC286F-3B7A-4403-84F0-19E4161FD9C1}" srcOrd="2" destOrd="0" parTransId="{081EA1C1-C82A-4CF4-9E66-C0B011D14DC4}" sibTransId="{C0EF2C24-887F-4F1C-B5AF-088A527ADA7C}"/>
    <dgm:cxn modelId="{0A92837C-4FE5-4B23-884B-D2C825AB583B}" srcId="{7ED8F8D5-DBCE-4A21-AD15-85FA1F29050B}" destId="{40E8CA93-F085-432F-A8C9-7D13C95864E8}" srcOrd="0" destOrd="0" parTransId="{6CF2E395-8EC5-4263-BA3C-FF413E3E82B1}" sibTransId="{3614195B-147F-408A-B0E3-F6F6DB473607}"/>
    <dgm:cxn modelId="{41141680-3137-454A-BFDF-36654252A88F}" type="presOf" srcId="{ECEC286F-3B7A-4403-84F0-19E4161FD9C1}" destId="{E8EE7A0E-6C72-40DF-8019-B488445386FE}" srcOrd="1" destOrd="0" presId="urn:microsoft.com/office/officeart/2005/8/layout/list1"/>
    <dgm:cxn modelId="{08B6EFB6-94DA-44C3-B914-694393F240C2}" srcId="{ECEC286F-3B7A-4403-84F0-19E4161FD9C1}" destId="{86B67E4E-BD5A-47F4-A76F-CF87CC6774C3}" srcOrd="2" destOrd="0" parTransId="{7AE85070-8B71-4C78-AA51-A7C5956EEFFD}" sibTransId="{9322D6C7-06F2-4411-A583-A851C6A230E1}"/>
    <dgm:cxn modelId="{4DD191CE-6EEF-4288-9AE6-886C85ADC29C}" type="presOf" srcId="{7CA78D44-7913-4D75-9A2E-7FCE6B78A486}" destId="{DB1ADD9E-F491-4FCB-8257-D766188A81C7}" srcOrd="0" destOrd="0" presId="urn:microsoft.com/office/officeart/2005/8/layout/list1"/>
    <dgm:cxn modelId="{395A72F8-1061-44CF-B15A-17B2F6077496}" type="presOf" srcId="{6A78DFD8-F5A7-4645-8442-39D98E829F9E}" destId="{AC30171F-D179-4193-96AA-7463CD949A0E}" srcOrd="1" destOrd="0" presId="urn:microsoft.com/office/officeart/2005/8/layout/list1"/>
    <dgm:cxn modelId="{772CD4BC-E2F2-4C85-9240-24BBEA45807B}" type="presParOf" srcId="{90A6F84E-4941-4156-A33A-514C7648A5DB}" destId="{1512D1A8-FB27-4EDC-A5AD-B0E1045BF180}" srcOrd="0" destOrd="0" presId="urn:microsoft.com/office/officeart/2005/8/layout/list1"/>
    <dgm:cxn modelId="{AF5ACBBF-C50D-45D6-B8A3-7EF5BDBD5591}" type="presParOf" srcId="{1512D1A8-FB27-4EDC-A5AD-B0E1045BF180}" destId="{A3F929E1-D7AE-4C34-9F9F-5B9B98E3310E}" srcOrd="0" destOrd="0" presId="urn:microsoft.com/office/officeart/2005/8/layout/list1"/>
    <dgm:cxn modelId="{D0787B53-E2C6-4994-8DED-BB8C5C2D9545}" type="presParOf" srcId="{1512D1A8-FB27-4EDC-A5AD-B0E1045BF180}" destId="{47E1B6C8-F3B9-447E-89DD-6908A461C44F}" srcOrd="1" destOrd="0" presId="urn:microsoft.com/office/officeart/2005/8/layout/list1"/>
    <dgm:cxn modelId="{780DFFCF-DA81-43DD-87B3-E494F3F52FBB}" type="presParOf" srcId="{90A6F84E-4941-4156-A33A-514C7648A5DB}" destId="{3B901400-0541-4BF6-9BC5-7D3A6C665DA5}" srcOrd="1" destOrd="0" presId="urn:microsoft.com/office/officeart/2005/8/layout/list1"/>
    <dgm:cxn modelId="{E90FF800-E91B-4151-AD42-AD58D426239B}" type="presParOf" srcId="{90A6F84E-4941-4156-A33A-514C7648A5DB}" destId="{2790D0E9-1583-48C6-8559-26404AF9E9F4}" srcOrd="2" destOrd="0" presId="urn:microsoft.com/office/officeart/2005/8/layout/list1"/>
    <dgm:cxn modelId="{78B31DF1-110A-4FC2-8552-467F4E86290E}" type="presParOf" srcId="{90A6F84E-4941-4156-A33A-514C7648A5DB}" destId="{312C47F9-8B75-4A0C-B4AA-E91C6D402691}" srcOrd="3" destOrd="0" presId="urn:microsoft.com/office/officeart/2005/8/layout/list1"/>
    <dgm:cxn modelId="{27A6051D-3E20-4269-8114-B2B6D23BECF6}" type="presParOf" srcId="{90A6F84E-4941-4156-A33A-514C7648A5DB}" destId="{D4C83405-F973-4679-978B-AFDE03EF86DA}" srcOrd="4" destOrd="0" presId="urn:microsoft.com/office/officeart/2005/8/layout/list1"/>
    <dgm:cxn modelId="{5DFB00A9-CEF7-4B05-9D20-43CE02732322}" type="presParOf" srcId="{D4C83405-F973-4679-978B-AFDE03EF86DA}" destId="{1E890A66-9917-4FB6-8620-1B2E6FAFB2CE}" srcOrd="0" destOrd="0" presId="urn:microsoft.com/office/officeart/2005/8/layout/list1"/>
    <dgm:cxn modelId="{D4249741-1E61-4543-9769-AE3F52D4D148}" type="presParOf" srcId="{D4C83405-F973-4679-978B-AFDE03EF86DA}" destId="{AC30171F-D179-4193-96AA-7463CD949A0E}" srcOrd="1" destOrd="0" presId="urn:microsoft.com/office/officeart/2005/8/layout/list1"/>
    <dgm:cxn modelId="{C6B17E2C-63D2-4558-B83D-34A90C5AAD1A}" type="presParOf" srcId="{90A6F84E-4941-4156-A33A-514C7648A5DB}" destId="{C7E82B05-801C-4083-868B-BB8B2DE7814E}" srcOrd="5" destOrd="0" presId="urn:microsoft.com/office/officeart/2005/8/layout/list1"/>
    <dgm:cxn modelId="{E32F647C-865C-4831-BD83-70A8A0784A2A}" type="presParOf" srcId="{90A6F84E-4941-4156-A33A-514C7648A5DB}" destId="{18C79753-25C3-4D7B-ACA6-AF670F0DE28C}" srcOrd="6" destOrd="0" presId="urn:microsoft.com/office/officeart/2005/8/layout/list1"/>
    <dgm:cxn modelId="{72997D6A-6685-4ACB-9B90-EF164B5F00A9}" type="presParOf" srcId="{90A6F84E-4941-4156-A33A-514C7648A5DB}" destId="{D9EECAF2-9D58-4362-99AD-13F06FD5D5F4}" srcOrd="7" destOrd="0" presId="urn:microsoft.com/office/officeart/2005/8/layout/list1"/>
    <dgm:cxn modelId="{E6FC6CF4-4823-4D6D-8AF7-A5E7A446E9DC}" type="presParOf" srcId="{90A6F84E-4941-4156-A33A-514C7648A5DB}" destId="{F5A48914-C0A5-4B24-B9DC-AF7C8B0F74D1}" srcOrd="8" destOrd="0" presId="urn:microsoft.com/office/officeart/2005/8/layout/list1"/>
    <dgm:cxn modelId="{5DDBEDF1-FB72-4AD7-A6E0-23A2B1961705}" type="presParOf" srcId="{F5A48914-C0A5-4B24-B9DC-AF7C8B0F74D1}" destId="{F88755E8-DBC1-445D-BD1A-949318D3AA95}" srcOrd="0" destOrd="0" presId="urn:microsoft.com/office/officeart/2005/8/layout/list1"/>
    <dgm:cxn modelId="{AD794923-AF0C-4D7B-B321-517ED4C38D14}" type="presParOf" srcId="{F5A48914-C0A5-4B24-B9DC-AF7C8B0F74D1}" destId="{E8EE7A0E-6C72-40DF-8019-B488445386FE}" srcOrd="1" destOrd="0" presId="urn:microsoft.com/office/officeart/2005/8/layout/list1"/>
    <dgm:cxn modelId="{B78CCCCF-1740-4BAC-95CA-B9402FDA4EDF}" type="presParOf" srcId="{90A6F84E-4941-4156-A33A-514C7648A5DB}" destId="{FA6F1B4B-9C77-4764-9D10-3218EA6B9B73}" srcOrd="9" destOrd="0" presId="urn:microsoft.com/office/officeart/2005/8/layout/list1"/>
    <dgm:cxn modelId="{B944F750-6CD4-4888-B691-DE34BAAB25A3}" type="presParOf" srcId="{90A6F84E-4941-4156-A33A-514C7648A5DB}" destId="{DB1ADD9E-F491-4FCB-8257-D766188A81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7D150-7283-4D8B-97C2-2BFFF19C6E4C}">
      <dsp:nvSpPr>
        <dsp:cNvPr id="0" name=""/>
        <dsp:cNvSpPr/>
      </dsp:nvSpPr>
      <dsp:spPr>
        <a:xfrm>
          <a:off x="0" y="23148"/>
          <a:ext cx="7598569" cy="1998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i="1" kern="1200" dirty="0"/>
            <a:t>“…individuo humano lo ha habido siempre, mas no ha existido, no ha vivido ni actuado como tal hasta que ha gozado de un tiempo suyo, de un tiempo propio”</a:t>
          </a:r>
          <a:endParaRPr lang="es-ES" sz="2800" kern="1200" dirty="0"/>
        </a:p>
      </dsp:txBody>
      <dsp:txXfrm>
        <a:off x="97552" y="120700"/>
        <a:ext cx="7403465" cy="1803256"/>
      </dsp:txXfrm>
    </dsp:sp>
    <dsp:sp modelId="{C184F4FC-6501-4D12-85A7-87D91ECC9C29}">
      <dsp:nvSpPr>
        <dsp:cNvPr id="0" name=""/>
        <dsp:cNvSpPr/>
      </dsp:nvSpPr>
      <dsp:spPr>
        <a:xfrm>
          <a:off x="0" y="2021509"/>
          <a:ext cx="759856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5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2200" kern="1200" dirty="0"/>
            <a:t>	MARIA ZAMBRANO, </a:t>
          </a:r>
          <a:r>
            <a:rPr lang="es-ES_tradnl" sz="2200" i="1" kern="1200" dirty="0"/>
            <a:t>Persona y democracia</a:t>
          </a:r>
          <a:r>
            <a:rPr lang="es-ES_tradnl" sz="2200" kern="1200" baseline="30000" dirty="0"/>
            <a:t> </a:t>
          </a:r>
          <a:endParaRPr lang="es-ES" sz="2200" kern="1200" dirty="0"/>
        </a:p>
      </dsp:txBody>
      <dsp:txXfrm>
        <a:off x="0" y="2021509"/>
        <a:ext cx="7598569" cy="4636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71BC0-4FD4-4DD8-9996-81F3B024A725}">
      <dsp:nvSpPr>
        <dsp:cNvPr id="0" name=""/>
        <dsp:cNvSpPr/>
      </dsp:nvSpPr>
      <dsp:spPr>
        <a:xfrm>
          <a:off x="0" y="1187"/>
          <a:ext cx="7863080" cy="708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Concreción del horario en la franja fija de mañana</a:t>
          </a:r>
        </a:p>
      </dsp:txBody>
      <dsp:txXfrm>
        <a:off x="34599" y="35786"/>
        <a:ext cx="7793882" cy="639575"/>
      </dsp:txXfrm>
    </dsp:sp>
    <dsp:sp modelId="{172E0245-7954-441B-BF61-F8DEAE3A6C75}">
      <dsp:nvSpPr>
        <dsp:cNvPr id="0" name=""/>
        <dsp:cNvSpPr/>
      </dsp:nvSpPr>
      <dsp:spPr>
        <a:xfrm>
          <a:off x="0" y="720156"/>
          <a:ext cx="7863080" cy="708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Convenio de Grandes Almacenes dispone medidas alternativas </a:t>
          </a:r>
          <a:r>
            <a:rPr lang="es-ES" sz="1800" kern="1200" dirty="0"/>
            <a:t>como el cambio de funciones, puesto –área, departamento o división— o de centro de trabajo, si la solicitud comporta un cambio de franja horaria o de turnos</a:t>
          </a:r>
        </a:p>
      </dsp:txBody>
      <dsp:txXfrm>
        <a:off x="34599" y="754755"/>
        <a:ext cx="7793882" cy="639575"/>
      </dsp:txXfrm>
    </dsp:sp>
    <dsp:sp modelId="{FBC63DB6-5EFE-42D8-8AF8-877A11DD9946}">
      <dsp:nvSpPr>
        <dsp:cNvPr id="0" name=""/>
        <dsp:cNvSpPr/>
      </dsp:nvSpPr>
      <dsp:spPr>
        <a:xfrm>
          <a:off x="0" y="1439124"/>
          <a:ext cx="7863080" cy="708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La empresa opone mayor afluencia de público en horario de tarde</a:t>
          </a:r>
        </a:p>
      </dsp:txBody>
      <dsp:txXfrm>
        <a:off x="34599" y="1473723"/>
        <a:ext cx="7793882" cy="639575"/>
      </dsp:txXfrm>
    </dsp:sp>
    <dsp:sp modelId="{FD2A0BD8-3466-4873-BC0A-5FC41B2F7527}">
      <dsp:nvSpPr>
        <dsp:cNvPr id="0" name=""/>
        <dsp:cNvSpPr/>
      </dsp:nvSpPr>
      <dsp:spPr>
        <a:xfrm>
          <a:off x="0" y="2158093"/>
          <a:ext cx="7863080" cy="708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El que haya otras trabajadoras con reducción de jornada a turno fijo de mañanas no ha provocado hasta el momento graves alteraciones o inconvenientes </a:t>
          </a:r>
        </a:p>
      </dsp:txBody>
      <dsp:txXfrm>
        <a:off x="34599" y="2192692"/>
        <a:ext cx="7793882" cy="639575"/>
      </dsp:txXfrm>
    </dsp:sp>
    <dsp:sp modelId="{F8E3A4B7-7BA0-4D4B-BB84-2DD56DEDE4A0}">
      <dsp:nvSpPr>
        <dsp:cNvPr id="0" name=""/>
        <dsp:cNvSpPr/>
      </dsp:nvSpPr>
      <dsp:spPr>
        <a:xfrm>
          <a:off x="0" y="2877062"/>
          <a:ext cx="7863080" cy="708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</a:t>
          </a:r>
          <a:r>
            <a:rPr lang="es-ES" sz="1800" b="1" i="1" u="sng" kern="1200" dirty="0"/>
            <a:t>estima en parte la pretensión actora</a:t>
          </a:r>
          <a:r>
            <a:rPr lang="es-ES" sz="1800" kern="1200" dirty="0"/>
            <a:t>, </a:t>
          </a:r>
          <a:r>
            <a:rPr lang="es-ES" sz="1800" b="1" kern="1200" dirty="0"/>
            <a:t>con desestimación de la referida a la indemnización </a:t>
          </a:r>
          <a:r>
            <a:rPr lang="es-ES" sz="1800" kern="1200" dirty="0"/>
            <a:t>por daños, que considera insuficientemente fundada</a:t>
          </a:r>
        </a:p>
      </dsp:txBody>
      <dsp:txXfrm>
        <a:off x="34599" y="2911661"/>
        <a:ext cx="7793882" cy="639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6508C-B4AF-4442-B466-5C89BA9D18B4}">
      <dsp:nvSpPr>
        <dsp:cNvPr id="0" name=""/>
        <dsp:cNvSpPr/>
      </dsp:nvSpPr>
      <dsp:spPr>
        <a:xfrm>
          <a:off x="1183" y="0"/>
          <a:ext cx="1447965" cy="35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Concreción horaria de una reducción de jornada por cuidado de un menor</a:t>
          </a:r>
        </a:p>
      </dsp:txBody>
      <dsp:txXfrm>
        <a:off x="43592" y="42409"/>
        <a:ext cx="1363147" cy="3438127"/>
      </dsp:txXfrm>
    </dsp:sp>
    <dsp:sp modelId="{412016A6-99E4-4536-8897-CAD1F6A28EE9}">
      <dsp:nvSpPr>
        <dsp:cNvPr id="0" name=""/>
        <dsp:cNvSpPr/>
      </dsp:nvSpPr>
      <dsp:spPr>
        <a:xfrm>
          <a:off x="1693218" y="0"/>
          <a:ext cx="1447965" cy="35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Conjuga lo dispuesto en el art.37.6 ET con el ya vigente nuevo art.34.8 ET</a:t>
          </a:r>
        </a:p>
      </dsp:txBody>
      <dsp:txXfrm>
        <a:off x="1735627" y="42409"/>
        <a:ext cx="1363147" cy="3438127"/>
      </dsp:txXfrm>
    </dsp:sp>
    <dsp:sp modelId="{C4E290B6-A9C7-4EDF-A2ED-4F52D7CF8031}">
      <dsp:nvSpPr>
        <dsp:cNvPr id="0" name=""/>
        <dsp:cNvSpPr/>
      </dsp:nvSpPr>
      <dsp:spPr>
        <a:xfrm>
          <a:off x="3384441" y="0"/>
          <a:ext cx="1447965" cy="35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Valora la dimensión de la empresa</a:t>
          </a:r>
        </a:p>
      </dsp:txBody>
      <dsp:txXfrm>
        <a:off x="3426850" y="42409"/>
        <a:ext cx="1363147" cy="3438127"/>
      </dsp:txXfrm>
    </dsp:sp>
    <dsp:sp modelId="{B7B2FC76-0933-4263-BA0F-01B63BF1A66E}">
      <dsp:nvSpPr>
        <dsp:cNvPr id="0" name=""/>
        <dsp:cNvSpPr/>
      </dsp:nvSpPr>
      <dsp:spPr>
        <a:xfrm>
          <a:off x="5075665" y="0"/>
          <a:ext cx="1447965" cy="35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Y el interés  superior del menor</a:t>
          </a:r>
        </a:p>
      </dsp:txBody>
      <dsp:txXfrm>
        <a:off x="5118074" y="42409"/>
        <a:ext cx="1363147" cy="3438127"/>
      </dsp:txXfrm>
    </dsp:sp>
    <dsp:sp modelId="{C3063869-D3DF-4BFA-AA5E-571098F256A8}">
      <dsp:nvSpPr>
        <dsp:cNvPr id="0" name=""/>
        <dsp:cNvSpPr/>
      </dsp:nvSpPr>
      <dsp:spPr>
        <a:xfrm>
          <a:off x="6766889" y="0"/>
          <a:ext cx="1728060" cy="35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Estima parcialmente</a:t>
          </a:r>
          <a:r>
            <a:rPr lang="es-ES" sz="1800" kern="1200" dirty="0"/>
            <a:t>, y declara derecho a reducir jornada y </a:t>
          </a:r>
          <a:r>
            <a:rPr lang="es-ES" sz="1800" b="1" u="sng" kern="1200" dirty="0"/>
            <a:t>concentrar horas de trabajo </a:t>
          </a:r>
          <a:r>
            <a:rPr lang="es-ES" sz="1800" kern="1200" dirty="0"/>
            <a:t>de lunes a viernes de 9:30 a 15:30 h., y el sábado de 9:30 a 14:30 </a:t>
          </a:r>
        </a:p>
      </dsp:txBody>
      <dsp:txXfrm>
        <a:off x="6817502" y="50613"/>
        <a:ext cx="1626834" cy="34217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32A96-103E-4EDE-88B4-98BD9290C160}">
      <dsp:nvSpPr>
        <dsp:cNvPr id="0" name=""/>
        <dsp:cNvSpPr/>
      </dsp:nvSpPr>
      <dsp:spPr>
        <a:xfrm rot="16200000">
          <a:off x="-11593" y="304619"/>
          <a:ext cx="3159131" cy="312743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HECHOS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Monitora de instalaciones deportivas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Solicita </a:t>
          </a:r>
          <a:r>
            <a:rPr lang="es-ES" sz="1600" b="1" u="sng" kern="1200" dirty="0"/>
            <a:t>reducción jornada y cambio de los turnos </a:t>
          </a:r>
          <a:r>
            <a:rPr lang="es-ES" sz="1600" kern="1200" dirty="0"/>
            <a:t>a </a:t>
          </a:r>
          <a:r>
            <a:rPr lang="es-ES" sz="1600" b="1" u="sng" kern="1200" dirty="0"/>
            <a:t>turno fijo matinal </a:t>
          </a:r>
          <a:r>
            <a:rPr lang="es-ES" sz="1600" kern="1200" dirty="0"/>
            <a:t>para cuidar a su madre gravemente enferma</a:t>
          </a:r>
        </a:p>
      </dsp:txBody>
      <dsp:txXfrm rot="5400000">
        <a:off x="4257" y="920595"/>
        <a:ext cx="3127432" cy="1895479"/>
      </dsp:txXfrm>
    </dsp:sp>
    <dsp:sp modelId="{4E86D3EE-D609-40C5-B6E3-1C916CB2FB30}">
      <dsp:nvSpPr>
        <dsp:cNvPr id="0" name=""/>
        <dsp:cNvSpPr/>
      </dsp:nvSpPr>
      <dsp:spPr>
        <a:xfrm rot="16200000">
          <a:off x="4130864" y="-625152"/>
          <a:ext cx="3736671" cy="49869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SOLUCIÓN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ESTIMATORIA DEL RECURSO DE LA ACTORA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dirty="0"/>
            <a:t>La empresa no ha probado objetivamente las razones </a:t>
          </a:r>
          <a:r>
            <a:rPr lang="es-ES" sz="1600" kern="1200" dirty="0"/>
            <a:t>organizativas y productivas opuestas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</a:t>
          </a:r>
          <a:r>
            <a:rPr lang="es-ES" sz="1600" b="1" u="sng" kern="1200" dirty="0"/>
            <a:t>ponderación</a:t>
          </a:r>
          <a:r>
            <a:rPr lang="es-ES" sz="1600" kern="1200" dirty="0"/>
            <a:t> ha de hacerse mediante una </a:t>
          </a:r>
          <a:r>
            <a:rPr lang="es-ES" sz="1600" b="1" u="sng" kern="1200" dirty="0"/>
            <a:t>interpretación con perspectiva de género </a:t>
          </a:r>
          <a:r>
            <a:rPr lang="es-ES" sz="1600" kern="1200" dirty="0"/>
            <a:t>(art.4 LOPI) y de la manera más </a:t>
          </a:r>
          <a:r>
            <a:rPr lang="es-ES" sz="1600" b="1" u="sng" kern="1200" dirty="0"/>
            <a:t>favorable a la efectividad del derecho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dirty="0"/>
            <a:t>Dimensión constitucional de los derechos de conciliación </a:t>
          </a:r>
          <a:r>
            <a:rPr lang="es-ES" sz="1600" kern="1200" dirty="0"/>
            <a:t>(STC 3/2007)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sng" kern="1200" dirty="0"/>
            <a:t>Indemnización por daños morales </a:t>
          </a:r>
          <a:r>
            <a:rPr lang="es-ES" sz="1600" kern="1200" dirty="0"/>
            <a:t>(cuantía LISOS)</a:t>
          </a:r>
        </a:p>
      </dsp:txBody>
      <dsp:txXfrm rot="5400000">
        <a:off x="3505712" y="747334"/>
        <a:ext cx="4986975" cy="22420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40E35-38EF-4FF3-B68C-7B8EBA1CB56D}">
      <dsp:nvSpPr>
        <dsp:cNvPr id="0" name=""/>
        <dsp:cNvSpPr/>
      </dsp:nvSpPr>
      <dsp:spPr>
        <a:xfrm>
          <a:off x="0" y="189730"/>
          <a:ext cx="7848872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Tesis que prevaleció al amparo de la normativa precedente </a:t>
          </a:r>
        </a:p>
      </dsp:txBody>
      <dsp:txXfrm>
        <a:off x="54373" y="244103"/>
        <a:ext cx="7740126" cy="1005094"/>
      </dsp:txXfrm>
    </dsp:sp>
    <dsp:sp modelId="{108D9D76-D8B1-4422-B1AA-D668DFB3FCAE}">
      <dsp:nvSpPr>
        <dsp:cNvPr id="0" name=""/>
        <dsp:cNvSpPr/>
      </dsp:nvSpPr>
      <dsp:spPr>
        <a:xfrm>
          <a:off x="0" y="1303570"/>
          <a:ext cx="7848872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 dirty="0"/>
            <a:t>No se trataba de un verdadero derecho subjetivo directo e incondicionado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 dirty="0"/>
            <a:t>Su ejercicio se fiaba a la regulación en convenio= “en los términos que se (establecieran) en la negociación colectiva…”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200" kern="1200" dirty="0"/>
            <a:t>La negociación colectiva, salvo excepciones, apenas lo contempló</a:t>
          </a:r>
        </a:p>
      </dsp:txBody>
      <dsp:txXfrm>
        <a:off x="0" y="1303570"/>
        <a:ext cx="7848872" cy="2086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B580A-F9EA-496F-A31D-5AE940790322}">
      <dsp:nvSpPr>
        <dsp:cNvPr id="0" name=""/>
        <dsp:cNvSpPr/>
      </dsp:nvSpPr>
      <dsp:spPr>
        <a:xfrm>
          <a:off x="0" y="745"/>
          <a:ext cx="8351104" cy="629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Medidas para la adaptación de la jornada de trabajo y de la prestación de trabajo con fines de conciliación (art.41)</a:t>
          </a:r>
        </a:p>
      </dsp:txBody>
      <dsp:txXfrm>
        <a:off x="30721" y="31466"/>
        <a:ext cx="8289662" cy="567890"/>
      </dsp:txXfrm>
    </dsp:sp>
    <dsp:sp modelId="{4D4F0517-22BB-4A71-8A74-BB04FB88ADA0}">
      <dsp:nvSpPr>
        <dsp:cNvPr id="0" name=""/>
        <dsp:cNvSpPr/>
      </dsp:nvSpPr>
      <dsp:spPr>
        <a:xfrm>
          <a:off x="0" y="630078"/>
          <a:ext cx="8351104" cy="170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Flexibilidad horaria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Cambio temporal de régimen horario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Reducciones de jornada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Excedencias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Trabajo a distancia</a:t>
          </a:r>
        </a:p>
      </dsp:txBody>
      <dsp:txXfrm>
        <a:off x="0" y="630078"/>
        <a:ext cx="8351104" cy="1708802"/>
      </dsp:txXfrm>
    </dsp:sp>
    <dsp:sp modelId="{6337013F-FC04-4155-90A6-962B0558F80C}">
      <dsp:nvSpPr>
        <dsp:cNvPr id="0" name=""/>
        <dsp:cNvSpPr/>
      </dsp:nvSpPr>
      <dsp:spPr>
        <a:xfrm>
          <a:off x="0" y="2338880"/>
          <a:ext cx="8351104" cy="629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Discrepancias:</a:t>
          </a:r>
        </a:p>
      </dsp:txBody>
      <dsp:txXfrm>
        <a:off x="30721" y="2369601"/>
        <a:ext cx="8289662" cy="567890"/>
      </dsp:txXfrm>
    </dsp:sp>
    <dsp:sp modelId="{643E3C47-FCC7-4C3F-93FD-418B7020C171}">
      <dsp:nvSpPr>
        <dsp:cNvPr id="0" name=""/>
        <dsp:cNvSpPr/>
      </dsp:nvSpPr>
      <dsp:spPr>
        <a:xfrm>
          <a:off x="0" y="2968212"/>
          <a:ext cx="8351104" cy="489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comisión de Igualdad</a:t>
          </a:r>
        </a:p>
      </dsp:txBody>
      <dsp:txXfrm>
        <a:off x="0" y="2968212"/>
        <a:ext cx="8351104" cy="4894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7D8BA-6BDE-49EB-B896-AC44CEC0C62F}">
      <dsp:nvSpPr>
        <dsp:cNvPr id="0" name=""/>
        <dsp:cNvSpPr/>
      </dsp:nvSpPr>
      <dsp:spPr>
        <a:xfrm>
          <a:off x="0" y="24911"/>
          <a:ext cx="8091030" cy="1106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SSTS de 18 de mayo de 2016 (Rec.198/15) y de 15 de septiembre de 2016 (Rec.260/15) </a:t>
          </a:r>
        </a:p>
      </dsp:txBody>
      <dsp:txXfrm>
        <a:off x="54002" y="78913"/>
        <a:ext cx="7983026" cy="998231"/>
      </dsp:txXfrm>
    </dsp:sp>
    <dsp:sp modelId="{C7CFFFCD-EA18-4F8D-9B5F-CEBAF826670F}">
      <dsp:nvSpPr>
        <dsp:cNvPr id="0" name=""/>
        <dsp:cNvSpPr/>
      </dsp:nvSpPr>
      <dsp:spPr>
        <a:xfrm>
          <a:off x="0" y="1131146"/>
          <a:ext cx="8091030" cy="218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confirman respectivamente las SSAN sobre interpretación del art.33 del </a:t>
          </a:r>
          <a:r>
            <a:rPr lang="es-ES" sz="2400" i="1" kern="1200" dirty="0"/>
            <a:t>Convenio Colectivo de </a:t>
          </a:r>
          <a:r>
            <a:rPr lang="es-ES" sz="2400" i="1" kern="1200" dirty="0" err="1"/>
            <a:t>Contact</a:t>
          </a:r>
          <a:r>
            <a:rPr lang="es-ES" sz="2400" i="1" kern="1200" dirty="0"/>
            <a:t> Center</a:t>
          </a:r>
          <a:r>
            <a:rPr lang="es-ES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derecho de los trabajadores a la concreción horaria de la reducción de jornada por guarda legal dentro de su jornada ordinaria, pero </a:t>
          </a:r>
          <a:r>
            <a:rPr lang="es-ES" sz="2400" b="1" u="sng" kern="1200" dirty="0"/>
            <a:t>no necesariamente proyectada sobre la jornada diaria</a:t>
          </a:r>
        </a:p>
      </dsp:txBody>
      <dsp:txXfrm>
        <a:off x="0" y="1131146"/>
        <a:ext cx="8091030" cy="21817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6920E-E785-4FAF-806B-3D05BCDBAFB9}">
      <dsp:nvSpPr>
        <dsp:cNvPr id="0" name=""/>
        <dsp:cNvSpPr/>
      </dsp:nvSpPr>
      <dsp:spPr>
        <a:xfrm>
          <a:off x="822360" y="0"/>
          <a:ext cx="6559702" cy="26250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es legal la previsión del convenio que sujeta la posibilidad de cambiar la jornada partida por la continuada a las necesidades –acreditadas, eso sí— del servicio de la empresa</a:t>
          </a:r>
        </a:p>
      </dsp:txBody>
      <dsp:txXfrm>
        <a:off x="2134891" y="0"/>
        <a:ext cx="3934641" cy="26250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6060E-56C6-440D-A4BF-ACE64A748DFA}">
      <dsp:nvSpPr>
        <dsp:cNvPr id="0" name=""/>
        <dsp:cNvSpPr/>
      </dsp:nvSpPr>
      <dsp:spPr>
        <a:xfrm>
          <a:off x="0" y="31606"/>
          <a:ext cx="8191773" cy="482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REGULACIÓN CONVENCIONAL</a:t>
          </a:r>
        </a:p>
      </dsp:txBody>
      <dsp:txXfrm>
        <a:off x="23560" y="55166"/>
        <a:ext cx="8144653" cy="435505"/>
      </dsp:txXfrm>
    </dsp:sp>
    <dsp:sp modelId="{0850E5BD-D63E-4C09-9E73-5717575468AB}">
      <dsp:nvSpPr>
        <dsp:cNvPr id="0" name=""/>
        <dsp:cNvSpPr/>
      </dsp:nvSpPr>
      <dsp:spPr>
        <a:xfrm>
          <a:off x="0" y="495389"/>
          <a:ext cx="8191773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8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Permite la concreción horaria </a:t>
          </a:r>
          <a:r>
            <a:rPr lang="es-ES" sz="2000" b="1" u="sng" kern="1200" dirty="0"/>
            <a:t>fuera del sistema de turnos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Pero </a:t>
          </a:r>
          <a:r>
            <a:rPr lang="es-ES" sz="2000" b="1" u="sng" kern="1200" dirty="0"/>
            <a:t>condicionando al cumplimiento de ciertas exigencias (volumen plantilla, límite porcentual de trabajadores que ejerciten el derecho…)</a:t>
          </a:r>
        </a:p>
      </dsp:txBody>
      <dsp:txXfrm>
        <a:off x="0" y="495389"/>
        <a:ext cx="8191773" cy="957375"/>
      </dsp:txXfrm>
    </dsp:sp>
    <dsp:sp modelId="{FA5BA344-6875-4461-9C0B-4B8F83E84AED}">
      <dsp:nvSpPr>
        <dsp:cNvPr id="0" name=""/>
        <dsp:cNvSpPr/>
      </dsp:nvSpPr>
      <dsp:spPr>
        <a:xfrm>
          <a:off x="0" y="1446898"/>
          <a:ext cx="8191773" cy="482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SOLUCIÓN (ponente, la actual presidenta)</a:t>
          </a:r>
        </a:p>
      </dsp:txBody>
      <dsp:txXfrm>
        <a:off x="23560" y="1470458"/>
        <a:ext cx="8144653" cy="435505"/>
      </dsp:txXfrm>
    </dsp:sp>
    <dsp:sp modelId="{2ED12CDD-5114-4227-B80C-E8361229D4D4}">
      <dsp:nvSpPr>
        <dsp:cNvPr id="0" name=""/>
        <dsp:cNvSpPr/>
      </dsp:nvSpPr>
      <dsp:spPr>
        <a:xfrm>
          <a:off x="0" y="1935390"/>
          <a:ext cx="819177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8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Se declara la </a:t>
          </a:r>
          <a:r>
            <a:rPr lang="es-ES" sz="2000" b="1" u="sng" kern="1200" dirty="0"/>
            <a:t>nulidad</a:t>
          </a:r>
          <a:r>
            <a:rPr lang="es-ES" sz="2000" kern="1200" dirty="0"/>
            <a:t> del precepto convencional, por restringir el derecho</a:t>
          </a:r>
        </a:p>
      </dsp:txBody>
      <dsp:txXfrm>
        <a:off x="0" y="1935390"/>
        <a:ext cx="8191773" cy="414000"/>
      </dsp:txXfrm>
    </dsp:sp>
    <dsp:sp modelId="{1834F1B2-B8F6-49C1-9912-F36CCFD425CE}">
      <dsp:nvSpPr>
        <dsp:cNvPr id="0" name=""/>
        <dsp:cNvSpPr/>
      </dsp:nvSpPr>
      <dsp:spPr>
        <a:xfrm>
          <a:off x="0" y="2349389"/>
          <a:ext cx="8191773" cy="482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VOTO PARTICULAR (</a:t>
          </a:r>
          <a:r>
            <a:rPr lang="es-ES" sz="2000" kern="1200" dirty="0" err="1"/>
            <a:t>Gilolmo</a:t>
          </a:r>
          <a:r>
            <a:rPr lang="es-ES" sz="2000" kern="1200" dirty="0"/>
            <a:t>)</a:t>
          </a:r>
        </a:p>
      </dsp:txBody>
      <dsp:txXfrm>
        <a:off x="23560" y="2372949"/>
        <a:ext cx="8144653" cy="435505"/>
      </dsp:txXfrm>
    </dsp:sp>
    <dsp:sp modelId="{E8175F25-E574-4576-9601-4F258239BA54}">
      <dsp:nvSpPr>
        <dsp:cNvPr id="0" name=""/>
        <dsp:cNvSpPr/>
      </dsp:nvSpPr>
      <dsp:spPr>
        <a:xfrm>
          <a:off x="0" y="2832014"/>
          <a:ext cx="8191773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08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Considera que esa no es la única, ni la más correcta, interpretación posible</a:t>
          </a:r>
        </a:p>
      </dsp:txBody>
      <dsp:txXfrm>
        <a:off x="0" y="2832014"/>
        <a:ext cx="8191773" cy="621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56822-9DFF-4AB4-99C6-4992D8A0338B}">
      <dsp:nvSpPr>
        <dsp:cNvPr id="0" name=""/>
        <dsp:cNvSpPr/>
      </dsp:nvSpPr>
      <dsp:spPr>
        <a:xfrm>
          <a:off x="0" y="89028"/>
          <a:ext cx="7997085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necesidad del RDL 6/2019, de 1 de marzo, de medidas urgentes para garantía de la igualdad de trato y de oportunidades entre mujeres y hombres en el empleo y la ocupación (BOE 7 de marzo)</a:t>
          </a:r>
        </a:p>
      </dsp:txBody>
      <dsp:txXfrm>
        <a:off x="59399" y="148427"/>
        <a:ext cx="7878287" cy="1098002"/>
      </dsp:txXfrm>
    </dsp:sp>
    <dsp:sp modelId="{49BBF9EE-AE46-41AA-BE5A-DB67D907724B}">
      <dsp:nvSpPr>
        <dsp:cNvPr id="0" name=""/>
        <dsp:cNvSpPr/>
      </dsp:nvSpPr>
      <dsp:spPr>
        <a:xfrm>
          <a:off x="0" y="1493028"/>
          <a:ext cx="7997085" cy="742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¿Consagra el art.34.8 ET un derecho directo e incondicionado?</a:t>
          </a:r>
        </a:p>
      </dsp:txBody>
      <dsp:txXfrm>
        <a:off x="36235" y="1529263"/>
        <a:ext cx="7924615" cy="669814"/>
      </dsp:txXfrm>
    </dsp:sp>
    <dsp:sp modelId="{781CBA19-832A-4884-8AC6-53C2A90B6DF9}">
      <dsp:nvSpPr>
        <dsp:cNvPr id="0" name=""/>
        <dsp:cNvSpPr/>
      </dsp:nvSpPr>
      <dsp:spPr>
        <a:xfrm>
          <a:off x="0" y="2235313"/>
          <a:ext cx="799708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la referencia a la negociación colectiva como fuente de fijación de los </a:t>
          </a:r>
          <a:r>
            <a:rPr lang="es-ES" sz="1800" b="1" u="sng" kern="1200" dirty="0"/>
            <a:t>términos del ejercicio </a:t>
          </a:r>
          <a:r>
            <a:rPr lang="es-ES" sz="1800" kern="1200" dirty="0"/>
            <a:t>del derecho aparece ahora </a:t>
          </a:r>
          <a:r>
            <a:rPr lang="es-ES" sz="1800" b="1" u="sng" kern="1200" dirty="0"/>
            <a:t>un par de párrafos por debajo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pero el precepto habla del </a:t>
          </a:r>
          <a:r>
            <a:rPr lang="es-ES" sz="1800" b="1" u="sng" kern="1200" dirty="0"/>
            <a:t>derecho a “solicitar” = DERECHO ABIERTO</a:t>
          </a:r>
          <a:endParaRPr lang="es-ES" sz="1800" kern="1200" dirty="0"/>
        </a:p>
      </dsp:txBody>
      <dsp:txXfrm>
        <a:off x="0" y="2235313"/>
        <a:ext cx="7997085" cy="10764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6EA10-9550-459E-BD71-06449906FE2E}">
      <dsp:nvSpPr>
        <dsp:cNvPr id="0" name=""/>
        <dsp:cNvSpPr/>
      </dsp:nvSpPr>
      <dsp:spPr>
        <a:xfrm>
          <a:off x="1053" y="1634"/>
          <a:ext cx="8236621" cy="727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Condicionada a un juicio de </a:t>
          </a:r>
          <a:r>
            <a:rPr lang="es-ES" sz="2000" b="1" u="sng" kern="1200" dirty="0"/>
            <a:t>adecuación o razonabilidad</a:t>
          </a:r>
          <a:r>
            <a:rPr lang="es-ES" sz="2000" kern="1200" dirty="0"/>
            <a:t>, y de </a:t>
          </a:r>
          <a:r>
            <a:rPr lang="es-ES" sz="2000" b="1" u="sng" kern="1200" dirty="0"/>
            <a:t>proporcionalidad</a:t>
          </a:r>
          <a:r>
            <a:rPr lang="es-ES" sz="2000" kern="1200" dirty="0"/>
            <a:t> </a:t>
          </a:r>
        </a:p>
      </dsp:txBody>
      <dsp:txXfrm>
        <a:off x="22374" y="22955"/>
        <a:ext cx="8193979" cy="685305"/>
      </dsp:txXfrm>
    </dsp:sp>
    <dsp:sp modelId="{BB88FE74-6DC4-4E0B-8E2A-E5096CA8B5A4}">
      <dsp:nvSpPr>
        <dsp:cNvPr id="0" name=""/>
        <dsp:cNvSpPr/>
      </dsp:nvSpPr>
      <dsp:spPr>
        <a:xfrm>
          <a:off x="9093" y="841206"/>
          <a:ext cx="2629800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función de:</a:t>
          </a:r>
        </a:p>
      </dsp:txBody>
      <dsp:txXfrm>
        <a:off x="36648" y="868761"/>
        <a:ext cx="2574690" cy="885670"/>
      </dsp:txXfrm>
    </dsp:sp>
    <dsp:sp modelId="{590E64C9-E192-4A62-ACEA-772B22C7D414}">
      <dsp:nvSpPr>
        <dsp:cNvPr id="0" name=""/>
        <dsp:cNvSpPr/>
      </dsp:nvSpPr>
      <dsp:spPr>
        <a:xfrm>
          <a:off x="9093" y="1893612"/>
          <a:ext cx="2629800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las </a:t>
          </a:r>
          <a:r>
            <a:rPr lang="es-ES" sz="2000" b="1" u="sng" kern="1200" dirty="0"/>
            <a:t>necesidades de la persona trabajadora</a:t>
          </a:r>
        </a:p>
      </dsp:txBody>
      <dsp:txXfrm>
        <a:off x="36648" y="1921167"/>
        <a:ext cx="2574690" cy="885670"/>
      </dsp:txXfrm>
    </dsp:sp>
    <dsp:sp modelId="{CB34BCA8-18DC-406D-BEAC-341E4A32DD7E}">
      <dsp:nvSpPr>
        <dsp:cNvPr id="0" name=""/>
        <dsp:cNvSpPr/>
      </dsp:nvSpPr>
      <dsp:spPr>
        <a:xfrm>
          <a:off x="9093" y="2946017"/>
          <a:ext cx="2629800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¿debe el trabajador acreditar la </a:t>
          </a:r>
          <a:r>
            <a:rPr lang="es-ES" sz="2000" b="1" u="sng" kern="1200" dirty="0"/>
            <a:t>situación familiar</a:t>
          </a:r>
          <a:r>
            <a:rPr lang="es-ES" sz="2000" kern="1200" dirty="0"/>
            <a:t>?</a:t>
          </a:r>
        </a:p>
      </dsp:txBody>
      <dsp:txXfrm>
        <a:off x="36648" y="2973572"/>
        <a:ext cx="2574690" cy="885670"/>
      </dsp:txXfrm>
    </dsp:sp>
    <dsp:sp modelId="{4F60796C-27FC-4C80-9B98-8952ECD715FB}">
      <dsp:nvSpPr>
        <dsp:cNvPr id="0" name=""/>
        <dsp:cNvSpPr/>
      </dsp:nvSpPr>
      <dsp:spPr>
        <a:xfrm>
          <a:off x="2859581" y="841206"/>
          <a:ext cx="5370053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las </a:t>
          </a:r>
          <a:r>
            <a:rPr lang="es-ES" sz="2000" b="1" u="sng" kern="1200" dirty="0"/>
            <a:t>necesidades organizativas y productivas de la empresa</a:t>
          </a:r>
        </a:p>
      </dsp:txBody>
      <dsp:txXfrm>
        <a:off x="2887136" y="868761"/>
        <a:ext cx="5314943" cy="885670"/>
      </dsp:txXfrm>
    </dsp:sp>
    <dsp:sp modelId="{5C6FB0D4-E11E-40A8-B178-DEA4EF166083}">
      <dsp:nvSpPr>
        <dsp:cNvPr id="0" name=""/>
        <dsp:cNvSpPr/>
      </dsp:nvSpPr>
      <dsp:spPr>
        <a:xfrm>
          <a:off x="2870054" y="1893612"/>
          <a:ext cx="2619543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dirty="0"/>
            <a:t>conflictos interpersonales de los trabajadores</a:t>
          </a:r>
        </a:p>
      </dsp:txBody>
      <dsp:txXfrm>
        <a:off x="2897609" y="1921167"/>
        <a:ext cx="2564433" cy="885670"/>
      </dsp:txXfrm>
    </dsp:sp>
    <dsp:sp modelId="{C0C32C5E-4E87-4371-8E60-D58B0F11BB0D}">
      <dsp:nvSpPr>
        <dsp:cNvPr id="0" name=""/>
        <dsp:cNvSpPr/>
      </dsp:nvSpPr>
      <dsp:spPr>
        <a:xfrm>
          <a:off x="2870054" y="2946017"/>
          <a:ext cx="2619543" cy="9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u="sng" kern="1200" dirty="0"/>
            <a:t>causa de oposición justificada de la empresa</a:t>
          </a:r>
        </a:p>
      </dsp:txBody>
      <dsp:txXfrm>
        <a:off x="2897609" y="2973572"/>
        <a:ext cx="2564433" cy="885670"/>
      </dsp:txXfrm>
    </dsp:sp>
    <dsp:sp modelId="{1B75A606-82E4-478F-B20B-C5962041C8DF}">
      <dsp:nvSpPr>
        <dsp:cNvPr id="0" name=""/>
        <dsp:cNvSpPr/>
      </dsp:nvSpPr>
      <dsp:spPr>
        <a:xfrm>
          <a:off x="5599618" y="1893612"/>
          <a:ext cx="2619543" cy="1046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¿podría la adaptación constituir </a:t>
          </a:r>
          <a:r>
            <a:rPr lang="es-ES" sz="2000" b="1" u="sng" kern="1200" dirty="0"/>
            <a:t>causa para una MSCT al resto</a:t>
          </a:r>
          <a:r>
            <a:rPr lang="es-ES" sz="2000" kern="1200" dirty="0"/>
            <a:t> de la plantilla?</a:t>
          </a:r>
        </a:p>
      </dsp:txBody>
      <dsp:txXfrm>
        <a:off x="5630256" y="1924250"/>
        <a:ext cx="2558267" cy="984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E6A3C-3EBC-4E78-977C-26E82158A9CC}">
      <dsp:nvSpPr>
        <dsp:cNvPr id="0" name=""/>
        <dsp:cNvSpPr/>
      </dsp:nvSpPr>
      <dsp:spPr>
        <a:xfrm>
          <a:off x="106238" y="245117"/>
          <a:ext cx="7386092" cy="26756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“para vivir hay que tener libertad, para tener libertad hay que tener tiempo…”</a:t>
          </a:r>
        </a:p>
      </dsp:txBody>
      <dsp:txXfrm>
        <a:off x="1187906" y="636954"/>
        <a:ext cx="5222756" cy="18919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9F15-7DF4-4F3A-87D2-D553488D61B5}">
      <dsp:nvSpPr>
        <dsp:cNvPr id="0" name=""/>
        <dsp:cNvSpPr/>
      </dsp:nvSpPr>
      <dsp:spPr>
        <a:xfrm>
          <a:off x="5301283" y="1926408"/>
          <a:ext cx="481639" cy="103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819" y="0"/>
              </a:lnTo>
              <a:lnTo>
                <a:pt x="240819" y="1035524"/>
              </a:lnTo>
              <a:lnTo>
                <a:pt x="481639" y="1035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C92B5-C2D7-4DBE-8D17-E0BEBDEE2E0C}">
      <dsp:nvSpPr>
        <dsp:cNvPr id="0" name=""/>
        <dsp:cNvSpPr/>
      </dsp:nvSpPr>
      <dsp:spPr>
        <a:xfrm>
          <a:off x="5301283" y="1880688"/>
          <a:ext cx="481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6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3991C-DBEF-4436-95AE-825D8E811B67}">
      <dsp:nvSpPr>
        <dsp:cNvPr id="0" name=""/>
        <dsp:cNvSpPr/>
      </dsp:nvSpPr>
      <dsp:spPr>
        <a:xfrm>
          <a:off x="5301283" y="890883"/>
          <a:ext cx="481639" cy="1035524"/>
        </a:xfrm>
        <a:custGeom>
          <a:avLst/>
          <a:gdLst/>
          <a:ahLst/>
          <a:cxnLst/>
          <a:rect l="0" t="0" r="0" b="0"/>
          <a:pathLst>
            <a:path>
              <a:moveTo>
                <a:pt x="0" y="1035524"/>
              </a:moveTo>
              <a:lnTo>
                <a:pt x="240819" y="1035524"/>
              </a:lnTo>
              <a:lnTo>
                <a:pt x="240819" y="0"/>
              </a:lnTo>
              <a:lnTo>
                <a:pt x="48163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95FFF-3841-4F46-9B3C-BA8E04C55E88}">
      <dsp:nvSpPr>
        <dsp:cNvPr id="0" name=""/>
        <dsp:cNvSpPr/>
      </dsp:nvSpPr>
      <dsp:spPr>
        <a:xfrm>
          <a:off x="2411447" y="1408645"/>
          <a:ext cx="481639" cy="517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819" y="0"/>
              </a:lnTo>
              <a:lnTo>
                <a:pt x="240819" y="517762"/>
              </a:lnTo>
              <a:lnTo>
                <a:pt x="481639" y="517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979A5-0EE1-4E33-AE8F-E2E8817D5E0C}">
      <dsp:nvSpPr>
        <dsp:cNvPr id="0" name=""/>
        <dsp:cNvSpPr/>
      </dsp:nvSpPr>
      <dsp:spPr>
        <a:xfrm>
          <a:off x="2411447" y="890883"/>
          <a:ext cx="481639" cy="517762"/>
        </a:xfrm>
        <a:custGeom>
          <a:avLst/>
          <a:gdLst/>
          <a:ahLst/>
          <a:cxnLst/>
          <a:rect l="0" t="0" r="0" b="0"/>
          <a:pathLst>
            <a:path>
              <a:moveTo>
                <a:pt x="0" y="517762"/>
              </a:moveTo>
              <a:lnTo>
                <a:pt x="240819" y="517762"/>
              </a:lnTo>
              <a:lnTo>
                <a:pt x="240819" y="0"/>
              </a:lnTo>
              <a:lnTo>
                <a:pt x="4816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2B055-95FF-407D-BDB6-CFEAE4A24C9A}">
      <dsp:nvSpPr>
        <dsp:cNvPr id="0" name=""/>
        <dsp:cNvSpPr/>
      </dsp:nvSpPr>
      <dsp:spPr>
        <a:xfrm>
          <a:off x="16182" y="5871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Instrumento para articular los </a:t>
          </a:r>
          <a:r>
            <a:rPr lang="es-ES" sz="1600" b="1" u="sng" kern="1200" dirty="0"/>
            <a:t>cauces y condiciones para la adaptación</a:t>
          </a:r>
        </a:p>
      </dsp:txBody>
      <dsp:txXfrm>
        <a:off x="16182" y="5871"/>
        <a:ext cx="2408196" cy="734499"/>
      </dsp:txXfrm>
    </dsp:sp>
    <dsp:sp modelId="{37042B43-1810-48F7-8BB3-9FD663983F7E}">
      <dsp:nvSpPr>
        <dsp:cNvPr id="0" name=""/>
        <dsp:cNvSpPr/>
      </dsp:nvSpPr>
      <dsp:spPr>
        <a:xfrm>
          <a:off x="3250" y="1041395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 falta de previsión en convenio = </a:t>
          </a:r>
          <a:r>
            <a:rPr lang="es-ES" sz="1600" b="1" u="sng" kern="1200" dirty="0"/>
            <a:t>sistema de negociación individualizada </a:t>
          </a:r>
        </a:p>
      </dsp:txBody>
      <dsp:txXfrm>
        <a:off x="3250" y="1041395"/>
        <a:ext cx="2408196" cy="734499"/>
      </dsp:txXfrm>
    </dsp:sp>
    <dsp:sp modelId="{8C10B93B-3D2A-40B5-8D10-12945324DE70}">
      <dsp:nvSpPr>
        <dsp:cNvPr id="0" name=""/>
        <dsp:cNvSpPr/>
      </dsp:nvSpPr>
      <dsp:spPr>
        <a:xfrm>
          <a:off x="2893086" y="523633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máximo de 30 días</a:t>
          </a:r>
        </a:p>
      </dsp:txBody>
      <dsp:txXfrm>
        <a:off x="2893086" y="523633"/>
        <a:ext cx="2408196" cy="734499"/>
      </dsp:txXfrm>
    </dsp:sp>
    <dsp:sp modelId="{052835D7-6BF0-4348-A9D0-73FAFF008292}">
      <dsp:nvSpPr>
        <dsp:cNvPr id="0" name=""/>
        <dsp:cNvSpPr/>
      </dsp:nvSpPr>
      <dsp:spPr>
        <a:xfrm>
          <a:off x="2893086" y="1559158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transcurridos los cuales, </a:t>
          </a:r>
          <a:r>
            <a:rPr lang="es-ES" sz="1600" b="1" u="sng" kern="1200" dirty="0"/>
            <a:t>se comunicará la decisión</a:t>
          </a:r>
          <a:r>
            <a:rPr lang="es-ES" sz="1600" kern="1200" dirty="0"/>
            <a:t> por escrito al solicitante </a:t>
          </a:r>
        </a:p>
      </dsp:txBody>
      <dsp:txXfrm>
        <a:off x="2893086" y="1559158"/>
        <a:ext cx="2408196" cy="734499"/>
      </dsp:txXfrm>
    </dsp:sp>
    <dsp:sp modelId="{FD7EC267-667E-46EB-BE31-071CD1C95FB4}">
      <dsp:nvSpPr>
        <dsp:cNvPr id="0" name=""/>
        <dsp:cNvSpPr/>
      </dsp:nvSpPr>
      <dsp:spPr>
        <a:xfrm>
          <a:off x="5782922" y="523633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Se acepta </a:t>
          </a:r>
          <a:r>
            <a:rPr lang="es-ES" sz="1600" kern="1200" dirty="0"/>
            <a:t>la petición</a:t>
          </a:r>
        </a:p>
      </dsp:txBody>
      <dsp:txXfrm>
        <a:off x="5782922" y="523633"/>
        <a:ext cx="2408196" cy="734499"/>
      </dsp:txXfrm>
    </dsp:sp>
    <dsp:sp modelId="{06FE6B15-0941-4B44-BDE0-0A9124C27CC2}">
      <dsp:nvSpPr>
        <dsp:cNvPr id="0" name=""/>
        <dsp:cNvSpPr/>
      </dsp:nvSpPr>
      <dsp:spPr>
        <a:xfrm>
          <a:off x="5782922" y="1559158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sng" kern="1200" dirty="0"/>
            <a:t>Se propone una medida alternativa</a:t>
          </a:r>
        </a:p>
      </dsp:txBody>
      <dsp:txXfrm>
        <a:off x="5782922" y="1559158"/>
        <a:ext cx="2408196" cy="734499"/>
      </dsp:txXfrm>
    </dsp:sp>
    <dsp:sp modelId="{208B341A-E255-47C0-A4C2-0AE2552D1687}">
      <dsp:nvSpPr>
        <dsp:cNvPr id="0" name=""/>
        <dsp:cNvSpPr/>
      </dsp:nvSpPr>
      <dsp:spPr>
        <a:xfrm>
          <a:off x="5782922" y="2594682"/>
          <a:ext cx="2408196" cy="734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Se deniega motivadamente </a:t>
          </a:r>
        </a:p>
      </dsp:txBody>
      <dsp:txXfrm>
        <a:off x="5782922" y="2594682"/>
        <a:ext cx="2408196" cy="7344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651A5-AD5A-457F-BFCB-ACB243E9DB2E}">
      <dsp:nvSpPr>
        <dsp:cNvPr id="0" name=""/>
        <dsp:cNvSpPr/>
      </dsp:nvSpPr>
      <dsp:spPr>
        <a:xfrm>
          <a:off x="569892" y="0"/>
          <a:ext cx="6458783" cy="30343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7938CC-1962-402A-8E82-81A98B76F26E}">
      <dsp:nvSpPr>
        <dsp:cNvPr id="0" name=""/>
        <dsp:cNvSpPr/>
      </dsp:nvSpPr>
      <dsp:spPr>
        <a:xfrm>
          <a:off x="8162" y="910302"/>
          <a:ext cx="2445789" cy="1213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alude a </a:t>
          </a:r>
          <a:r>
            <a:rPr lang="es-ES" sz="1500" b="1" u="sng" kern="1200" dirty="0"/>
            <a:t>conciliación familiar en general</a:t>
          </a:r>
        </a:p>
      </dsp:txBody>
      <dsp:txXfrm>
        <a:off x="67412" y="969552"/>
        <a:ext cx="2327289" cy="1095237"/>
      </dsp:txXfrm>
    </dsp:sp>
    <dsp:sp modelId="{A4BABAD0-E720-477F-8C14-749828FE2F07}">
      <dsp:nvSpPr>
        <dsp:cNvPr id="0" name=""/>
        <dsp:cNvSpPr/>
      </dsp:nvSpPr>
      <dsp:spPr>
        <a:xfrm>
          <a:off x="2576389" y="910302"/>
          <a:ext cx="2445789" cy="1213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 el siguiente párrafo se refiere a que </a:t>
          </a:r>
          <a:r>
            <a:rPr lang="es-ES" sz="1500" b="1" u="sng" kern="1200" dirty="0"/>
            <a:t>“en el caso hijos o hijas”, </a:t>
          </a:r>
          <a:r>
            <a:rPr lang="es-ES" sz="1500" kern="1200" dirty="0"/>
            <a:t>se extenderá hasta que tengan 12 años</a:t>
          </a:r>
        </a:p>
      </dsp:txBody>
      <dsp:txXfrm>
        <a:off x="2635639" y="969552"/>
        <a:ext cx="2327289" cy="1095237"/>
      </dsp:txXfrm>
    </dsp:sp>
    <dsp:sp modelId="{20DD3176-9C1D-450F-949D-5221499956D3}">
      <dsp:nvSpPr>
        <dsp:cNvPr id="0" name=""/>
        <dsp:cNvSpPr/>
      </dsp:nvSpPr>
      <dsp:spPr>
        <a:xfrm>
          <a:off x="5144617" y="910302"/>
          <a:ext cx="2445789" cy="1213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Posibilidad de extender el derecho al </a:t>
          </a:r>
          <a:r>
            <a:rPr lang="es-ES" sz="1500" b="1" u="sng" kern="1200" dirty="0"/>
            <a:t>cuidado de cualesquiera familiares</a:t>
          </a:r>
          <a:r>
            <a:rPr lang="es-ES" sz="1500" kern="1200" dirty="0"/>
            <a:t>, sin los límites del 37.6 ET</a:t>
          </a:r>
        </a:p>
      </dsp:txBody>
      <dsp:txXfrm>
        <a:off x="5203867" y="969552"/>
        <a:ext cx="2327289" cy="1095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5FB21-0D9B-4B39-84C9-10E8A508425E}">
      <dsp:nvSpPr>
        <dsp:cNvPr id="0" name=""/>
        <dsp:cNvSpPr/>
      </dsp:nvSpPr>
      <dsp:spPr>
        <a:xfrm>
          <a:off x="0" y="805815"/>
          <a:ext cx="7200900" cy="10744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31DBB-D959-4BEB-B6B6-4AC399C6523E}">
      <dsp:nvSpPr>
        <dsp:cNvPr id="0" name=""/>
        <dsp:cNvSpPr/>
      </dsp:nvSpPr>
      <dsp:spPr>
        <a:xfrm>
          <a:off x="79" y="0"/>
          <a:ext cx="3161293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Derecho al retorno a la jornada y horario anterior, o forma de prestación</a:t>
          </a:r>
        </a:p>
      </dsp:txBody>
      <dsp:txXfrm>
        <a:off x="79" y="0"/>
        <a:ext cx="3161293" cy="1074420"/>
      </dsp:txXfrm>
    </dsp:sp>
    <dsp:sp modelId="{359894F0-CF45-4B52-B9FB-1C7A5618AADE}">
      <dsp:nvSpPr>
        <dsp:cNvPr id="0" name=""/>
        <dsp:cNvSpPr/>
      </dsp:nvSpPr>
      <dsp:spPr>
        <a:xfrm>
          <a:off x="1446423" y="1208722"/>
          <a:ext cx="268605" cy="26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BB106-556A-49BA-8561-DF0A1FA46C15}">
      <dsp:nvSpPr>
        <dsp:cNvPr id="0" name=""/>
        <dsp:cNvSpPr/>
      </dsp:nvSpPr>
      <dsp:spPr>
        <a:xfrm>
          <a:off x="3319437" y="1611630"/>
          <a:ext cx="3161293" cy="107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 cambian las circunstancias personales o familiares</a:t>
          </a:r>
        </a:p>
      </dsp:txBody>
      <dsp:txXfrm>
        <a:off x="3319437" y="1611630"/>
        <a:ext cx="3161293" cy="1074420"/>
      </dsp:txXfrm>
    </dsp:sp>
    <dsp:sp modelId="{22AB206E-3570-405C-858C-71B710CDF75B}">
      <dsp:nvSpPr>
        <dsp:cNvPr id="0" name=""/>
        <dsp:cNvSpPr/>
      </dsp:nvSpPr>
      <dsp:spPr>
        <a:xfrm>
          <a:off x="4765781" y="1208722"/>
          <a:ext cx="268605" cy="26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7502E-2EA5-4C86-85E6-1F47253CF4C1}">
      <dsp:nvSpPr>
        <dsp:cNvPr id="0" name=""/>
        <dsp:cNvSpPr/>
      </dsp:nvSpPr>
      <dsp:spPr>
        <a:xfrm>
          <a:off x="0" y="16578"/>
          <a:ext cx="6489221" cy="40557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F431D-8E73-4955-8ED8-BF7F04D4A642}">
      <dsp:nvSpPr>
        <dsp:cNvPr id="0" name=""/>
        <dsp:cNvSpPr/>
      </dsp:nvSpPr>
      <dsp:spPr>
        <a:xfrm>
          <a:off x="4951275" y="839087"/>
          <a:ext cx="480202" cy="480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73ECB-BD19-4026-A250-B891B925F8E8}">
      <dsp:nvSpPr>
        <dsp:cNvPr id="0" name=""/>
        <dsp:cNvSpPr/>
      </dsp:nvSpPr>
      <dsp:spPr>
        <a:xfrm>
          <a:off x="2595688" y="1079188"/>
          <a:ext cx="2595688" cy="299315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449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La aplicación judicial del precepto</a:t>
          </a:r>
        </a:p>
      </dsp:txBody>
      <dsp:txXfrm>
        <a:off x="2722399" y="1205899"/>
        <a:ext cx="2342266" cy="27397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D8A15-D8F4-47F9-AC5E-86D497E60627}">
      <dsp:nvSpPr>
        <dsp:cNvPr id="0" name=""/>
        <dsp:cNvSpPr/>
      </dsp:nvSpPr>
      <dsp:spPr>
        <a:xfrm>
          <a:off x="0" y="297129"/>
          <a:ext cx="7790405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Sentencia Juzgado de lo Social nº2 de Badajoz, de 16 de septiembre de 2019 (luego más…)</a:t>
          </a:r>
        </a:p>
      </dsp:txBody>
      <dsp:txXfrm>
        <a:off x="59399" y="356528"/>
        <a:ext cx="7671607" cy="1098002"/>
      </dsp:txXfrm>
    </dsp:sp>
    <dsp:sp modelId="{9F6899C9-E96B-45E8-8716-3DB01E0A9B41}">
      <dsp:nvSpPr>
        <dsp:cNvPr id="0" name=""/>
        <dsp:cNvSpPr/>
      </dsp:nvSpPr>
      <dsp:spPr>
        <a:xfrm>
          <a:off x="0" y="1513929"/>
          <a:ext cx="7790405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34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El </a:t>
          </a:r>
          <a:r>
            <a:rPr lang="es-ES" sz="2800" b="1" u="sng" kern="1200" dirty="0"/>
            <a:t>mero hecho de la escolarización </a:t>
          </a:r>
          <a:r>
            <a:rPr lang="es-ES" sz="2800" kern="1200" dirty="0"/>
            <a:t>de un hijo no es motivo suficiente para la adaptación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800" kern="1200" dirty="0"/>
            <a:t>Faltan </a:t>
          </a:r>
          <a:r>
            <a:rPr lang="es-ES" sz="2800" b="1" u="sng" kern="1200" dirty="0"/>
            <a:t>otras razones</a:t>
          </a:r>
        </a:p>
      </dsp:txBody>
      <dsp:txXfrm>
        <a:off x="0" y="1513929"/>
        <a:ext cx="7790405" cy="13455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411FC-A537-4BC3-B9E9-F368283DF234}">
      <dsp:nvSpPr>
        <dsp:cNvPr id="0" name=""/>
        <dsp:cNvSpPr/>
      </dsp:nvSpPr>
      <dsp:spPr>
        <a:xfrm>
          <a:off x="0" y="70405"/>
          <a:ext cx="8010367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Sentencia nº236/2019, del Juzgado de lo Social nº1 de Palencia, de 23 de julio de 2019</a:t>
          </a:r>
        </a:p>
      </dsp:txBody>
      <dsp:txXfrm>
        <a:off x="48547" y="118952"/>
        <a:ext cx="7913273" cy="897406"/>
      </dsp:txXfrm>
    </dsp:sp>
    <dsp:sp modelId="{265B9A89-AABF-472C-9BC8-344E61191BD4}">
      <dsp:nvSpPr>
        <dsp:cNvPr id="0" name=""/>
        <dsp:cNvSpPr/>
      </dsp:nvSpPr>
      <dsp:spPr>
        <a:xfrm>
          <a:off x="0" y="1007549"/>
          <a:ext cx="8010367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32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Auxiliar de farmacia hospitalaria que solicita </a:t>
          </a:r>
          <a:r>
            <a:rPr lang="es-ES" sz="2000" b="1" u="sng" kern="1200" dirty="0"/>
            <a:t>turno fijo de mañana </a:t>
          </a:r>
          <a:r>
            <a:rPr lang="es-ES" sz="2000" kern="1200" dirty="0"/>
            <a:t>(ya venía disfrutando de una reducción de jornada)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La juzgadora dice partir de una </a:t>
          </a:r>
          <a:r>
            <a:rPr lang="es-ES" sz="2000" b="1" u="sng" kern="1200" dirty="0"/>
            <a:t>interpretación flexible del concepto “jornada ordinaria”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Considera la </a:t>
          </a:r>
          <a:r>
            <a:rPr lang="es-ES" sz="2000" b="1" u="sng" kern="1200" dirty="0"/>
            <a:t>dimensión constitucional </a:t>
          </a:r>
          <a:r>
            <a:rPr lang="es-ES" sz="2000" kern="1200" dirty="0"/>
            <a:t>del derecho a la conciliación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Y valora que </a:t>
          </a:r>
          <a:r>
            <a:rPr lang="es-ES" sz="2000" b="1" u="sng" kern="1200" dirty="0"/>
            <a:t>la empresa no opone en su respuesta razones organizativas de peso</a:t>
          </a:r>
          <a:r>
            <a:rPr lang="es-ES" sz="2000" kern="1200" dirty="0"/>
            <a:t>, y emplea una </a:t>
          </a:r>
          <a:r>
            <a:rPr lang="es-ES" sz="2000" b="1" u="sng" kern="1200" dirty="0"/>
            <a:t>fórmula absolutamente genérica </a:t>
          </a:r>
          <a:r>
            <a:rPr lang="es-ES" sz="2000" kern="1200" dirty="0"/>
            <a:t>que impide conocer los motivos de la denegación</a:t>
          </a:r>
        </a:p>
      </dsp:txBody>
      <dsp:txXfrm>
        <a:off x="0" y="1007549"/>
        <a:ext cx="8010367" cy="24840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182F5-6514-46E4-8417-2B511F53C59B}">
      <dsp:nvSpPr>
        <dsp:cNvPr id="0" name=""/>
        <dsp:cNvSpPr/>
      </dsp:nvSpPr>
      <dsp:spPr>
        <a:xfrm rot="5400000">
          <a:off x="5330114" y="-2205088"/>
          <a:ext cx="1089904" cy="55749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Fisioterapeuta de una residencia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Solicita cambio de horario para atender a dos hijos menores (el pequeño sale de la guardería a las 16:30 h.)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El padre de los menores termina su jornada a las 19:30 h.</a:t>
          </a:r>
        </a:p>
      </dsp:txBody>
      <dsp:txXfrm rot="-5400000">
        <a:off x="3087598" y="90633"/>
        <a:ext cx="5521733" cy="983494"/>
      </dsp:txXfrm>
    </dsp:sp>
    <dsp:sp modelId="{A78129D2-9F9C-4DBC-8853-1F34BE5B78CC}">
      <dsp:nvSpPr>
        <dsp:cNvPr id="0" name=""/>
        <dsp:cNvSpPr/>
      </dsp:nvSpPr>
      <dsp:spPr>
        <a:xfrm>
          <a:off x="0" y="839"/>
          <a:ext cx="3135902" cy="1163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HECHOS</a:t>
          </a:r>
        </a:p>
      </dsp:txBody>
      <dsp:txXfrm>
        <a:off x="56778" y="57617"/>
        <a:ext cx="3022346" cy="1049541"/>
      </dsp:txXfrm>
    </dsp:sp>
    <dsp:sp modelId="{0F6FDA2B-E4D1-4906-A9E5-57748413EEA4}">
      <dsp:nvSpPr>
        <dsp:cNvPr id="0" name=""/>
        <dsp:cNvSpPr/>
      </dsp:nvSpPr>
      <dsp:spPr>
        <a:xfrm rot="5400000">
          <a:off x="4847726" y="-503362"/>
          <a:ext cx="2054680" cy="55749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se ha acreditado que la actora no pudiera realizar </a:t>
          </a:r>
          <a:r>
            <a:rPr lang="es-ES" sz="1600" b="1" u="sng" kern="1200" dirty="0"/>
            <a:t>30 min. de su trabajo a distancia</a:t>
          </a:r>
          <a:r>
            <a:rPr lang="es-ES" sz="1600" kern="1200" dirty="0"/>
            <a:t>, ya que parte del mismo consiste en rellenar el historial de los residentes en un sistema informático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actora </a:t>
          </a:r>
          <a:r>
            <a:rPr lang="es-ES" sz="1600" b="1" u="sng" kern="1200" dirty="0"/>
            <a:t>no tiene por qué acreditar que otros familiares –abuelos— o terceras personas estén disponibles </a:t>
          </a:r>
          <a:r>
            <a:rPr lang="es-ES" sz="1600" kern="1200" dirty="0"/>
            <a:t>para recoger al menor de la guardería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u="none" kern="1200" dirty="0"/>
            <a:t>Estima</a:t>
          </a:r>
          <a:r>
            <a:rPr lang="es-ES" sz="1600" kern="1200" dirty="0"/>
            <a:t> la demanda y, muy fundadamente, concede asimismo la </a:t>
          </a:r>
          <a:r>
            <a:rPr lang="es-ES" sz="1600" b="1" u="sng" kern="1200" dirty="0"/>
            <a:t>indemnización por daños</a:t>
          </a:r>
        </a:p>
      </dsp:txBody>
      <dsp:txXfrm rot="-5400000">
        <a:off x="3087598" y="1357067"/>
        <a:ext cx="5474637" cy="1854078"/>
      </dsp:txXfrm>
    </dsp:sp>
    <dsp:sp modelId="{AB3323FB-82C5-427C-B409-F483DA1B7B9A}">
      <dsp:nvSpPr>
        <dsp:cNvPr id="0" name=""/>
        <dsp:cNvSpPr/>
      </dsp:nvSpPr>
      <dsp:spPr>
        <a:xfrm>
          <a:off x="0" y="1512166"/>
          <a:ext cx="3135902" cy="1543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RESPUESTA JUDICIAL</a:t>
          </a:r>
        </a:p>
      </dsp:txBody>
      <dsp:txXfrm>
        <a:off x="75367" y="1587533"/>
        <a:ext cx="2985168" cy="139316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8D749-4823-420B-9608-428EBB757A6A}">
      <dsp:nvSpPr>
        <dsp:cNvPr id="0" name=""/>
        <dsp:cNvSpPr/>
      </dsp:nvSpPr>
      <dsp:spPr>
        <a:xfrm>
          <a:off x="0" y="450"/>
          <a:ext cx="720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F1C2E-0057-43EF-B7C1-52605DEB719A}">
      <dsp:nvSpPr>
        <dsp:cNvPr id="0" name=""/>
        <dsp:cNvSpPr/>
      </dsp:nvSpPr>
      <dsp:spPr>
        <a:xfrm>
          <a:off x="0" y="450"/>
          <a:ext cx="7200900" cy="73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baseline="0" dirty="0"/>
            <a:t>Derecho de la persona trabajadora</a:t>
          </a:r>
          <a:endParaRPr lang="es-ES" sz="1800" b="1" u="sng" kern="1200" dirty="0"/>
        </a:p>
      </dsp:txBody>
      <dsp:txXfrm>
        <a:off x="0" y="450"/>
        <a:ext cx="7200900" cy="738672"/>
      </dsp:txXfrm>
    </dsp:sp>
    <dsp:sp modelId="{1C8EAEF7-F574-4E51-B68D-23387009BCE6}">
      <dsp:nvSpPr>
        <dsp:cNvPr id="0" name=""/>
        <dsp:cNvSpPr/>
      </dsp:nvSpPr>
      <dsp:spPr>
        <a:xfrm>
          <a:off x="0" y="739122"/>
          <a:ext cx="720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F7576-2BF0-4B09-A9A8-2494781D8A22}">
      <dsp:nvSpPr>
        <dsp:cNvPr id="0" name=""/>
        <dsp:cNvSpPr/>
      </dsp:nvSpPr>
      <dsp:spPr>
        <a:xfrm>
          <a:off x="0" y="739122"/>
          <a:ext cx="7200900" cy="73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Importancia de la </a:t>
          </a:r>
          <a:r>
            <a:rPr lang="es-ES" sz="1800" b="1" u="sng" kern="1200" baseline="0" dirty="0"/>
            <a:t>negociación, y que sea efectiva</a:t>
          </a:r>
          <a:endParaRPr lang="es-ES" sz="1800" b="1" u="sng" kern="1200" dirty="0"/>
        </a:p>
      </dsp:txBody>
      <dsp:txXfrm>
        <a:off x="0" y="739122"/>
        <a:ext cx="7200900" cy="738672"/>
      </dsp:txXfrm>
    </dsp:sp>
    <dsp:sp modelId="{35508C4C-93E6-4EE7-BFFC-8E4740C73787}">
      <dsp:nvSpPr>
        <dsp:cNvPr id="0" name=""/>
        <dsp:cNvSpPr/>
      </dsp:nvSpPr>
      <dsp:spPr>
        <a:xfrm>
          <a:off x="0" y="1477794"/>
          <a:ext cx="720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4BB3E-116C-4C61-89F2-9DB62D74F951}">
      <dsp:nvSpPr>
        <dsp:cNvPr id="0" name=""/>
        <dsp:cNvSpPr/>
      </dsp:nvSpPr>
      <dsp:spPr>
        <a:xfrm>
          <a:off x="0" y="1477794"/>
          <a:ext cx="7200900" cy="73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baseline="0" dirty="0"/>
            <a:t>Alternativas motivadas, razonables y satisfactorias</a:t>
          </a:r>
          <a:endParaRPr lang="es-ES" sz="1800" b="1" u="sng" kern="1200" dirty="0"/>
        </a:p>
      </dsp:txBody>
      <dsp:txXfrm>
        <a:off x="0" y="1477794"/>
        <a:ext cx="7200900" cy="738672"/>
      </dsp:txXfrm>
    </dsp:sp>
    <dsp:sp modelId="{89B04D82-E53F-42B9-9B1E-A9217D62CFFA}">
      <dsp:nvSpPr>
        <dsp:cNvPr id="0" name=""/>
        <dsp:cNvSpPr/>
      </dsp:nvSpPr>
      <dsp:spPr>
        <a:xfrm>
          <a:off x="0" y="2216467"/>
          <a:ext cx="720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8BE6D-374A-4541-A2A4-4BCCDDD04C84}">
      <dsp:nvSpPr>
        <dsp:cNvPr id="0" name=""/>
        <dsp:cNvSpPr/>
      </dsp:nvSpPr>
      <dsp:spPr>
        <a:xfrm>
          <a:off x="0" y="2216467"/>
          <a:ext cx="7200900" cy="73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baseline="0" dirty="0"/>
            <a:t>Esfuerzo en esgrimir las razones de cada parte</a:t>
          </a:r>
          <a:endParaRPr lang="es-ES" sz="1800" b="1" u="sng" kern="1200" dirty="0"/>
        </a:p>
      </dsp:txBody>
      <dsp:txXfrm>
        <a:off x="0" y="2216467"/>
        <a:ext cx="7200900" cy="738672"/>
      </dsp:txXfrm>
    </dsp:sp>
    <dsp:sp modelId="{ED02FCD6-399F-434F-AE67-7EB85794E065}">
      <dsp:nvSpPr>
        <dsp:cNvPr id="0" name=""/>
        <dsp:cNvSpPr/>
      </dsp:nvSpPr>
      <dsp:spPr>
        <a:xfrm>
          <a:off x="0" y="2955139"/>
          <a:ext cx="7200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9DE7F-FA1B-42C1-91B6-F4B43CB1B20B}">
      <dsp:nvSpPr>
        <dsp:cNvPr id="0" name=""/>
        <dsp:cNvSpPr/>
      </dsp:nvSpPr>
      <dsp:spPr>
        <a:xfrm>
          <a:off x="0" y="2955139"/>
          <a:ext cx="7200900" cy="73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Distribución de la </a:t>
          </a:r>
          <a:r>
            <a:rPr lang="es-ES" sz="1800" b="1" u="sng" kern="1200" baseline="0" dirty="0"/>
            <a:t>carga probatoria: no implica que la solicitante tenga que aportar prueba alguna referida a su esfera íntima, personal o familiar</a:t>
          </a:r>
          <a:endParaRPr lang="es-ES" sz="1800" b="1" u="sng" kern="1200" dirty="0"/>
        </a:p>
      </dsp:txBody>
      <dsp:txXfrm>
        <a:off x="0" y="2955139"/>
        <a:ext cx="7200900" cy="73867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0591C-A86A-4D75-A5E9-26DF311BA705}">
      <dsp:nvSpPr>
        <dsp:cNvPr id="0" name=""/>
        <dsp:cNvSpPr/>
      </dsp:nvSpPr>
      <dsp:spPr>
        <a:xfrm>
          <a:off x="0" y="167491"/>
          <a:ext cx="7598569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Sentencia nº338/2019 del Juzgado de lo Social nº3 de Gijón, de 29 de agosto de 2019</a:t>
          </a:r>
        </a:p>
      </dsp:txBody>
      <dsp:txXfrm>
        <a:off x="50489" y="217980"/>
        <a:ext cx="7497591" cy="933302"/>
      </dsp:txXfrm>
    </dsp:sp>
    <dsp:sp modelId="{80F83D7C-FD65-4DA2-AE79-41C3DB103903}">
      <dsp:nvSpPr>
        <dsp:cNvPr id="0" name=""/>
        <dsp:cNvSpPr/>
      </dsp:nvSpPr>
      <dsp:spPr>
        <a:xfrm>
          <a:off x="0" y="1201772"/>
          <a:ext cx="7598569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5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Trabajadora de una </a:t>
          </a:r>
          <a:r>
            <a:rPr lang="es-ES" sz="2000" b="1" u="sng" kern="1200" dirty="0"/>
            <a:t>clínica veterinaria </a:t>
          </a:r>
          <a:r>
            <a:rPr lang="es-ES" sz="2000" kern="1200" dirty="0"/>
            <a:t>que solicita </a:t>
          </a:r>
          <a:r>
            <a:rPr lang="es-ES" sz="2000" u="sng" kern="1200" dirty="0"/>
            <a:t>turno fijo de mañana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Perjuicio para la organización de la empresa que atiende a </a:t>
          </a:r>
          <a:r>
            <a:rPr lang="es-ES" sz="2000" b="1" u="sng" kern="1200" dirty="0"/>
            <a:t>más clientes por la tarde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u="sng" kern="1200" dirty="0"/>
            <a:t>Dificultades para los otros dos veterinarios que trabajan a turnos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Desestima</a:t>
          </a:r>
        </a:p>
      </dsp:txBody>
      <dsp:txXfrm>
        <a:off x="0" y="1201772"/>
        <a:ext cx="7598569" cy="19375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D436-2E54-4E15-84EF-1F0C15A1ABF0}">
      <dsp:nvSpPr>
        <dsp:cNvPr id="0" name=""/>
        <dsp:cNvSpPr/>
      </dsp:nvSpPr>
      <dsp:spPr>
        <a:xfrm>
          <a:off x="0" y="68574"/>
          <a:ext cx="7940718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Sentencia Juzgado de lo Social nº2 de Badajoz, de 16 de septiembre de 2019</a:t>
          </a:r>
        </a:p>
      </dsp:txBody>
      <dsp:txXfrm>
        <a:off x="34906" y="103480"/>
        <a:ext cx="7870906" cy="645240"/>
      </dsp:txXfrm>
    </dsp:sp>
    <dsp:sp modelId="{07B8D5CF-F88F-4386-B582-2428CACBE684}">
      <dsp:nvSpPr>
        <dsp:cNvPr id="0" name=""/>
        <dsp:cNvSpPr/>
      </dsp:nvSpPr>
      <dsp:spPr>
        <a:xfrm>
          <a:off x="0" y="783627"/>
          <a:ext cx="7940718" cy="161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1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b="1" u="sng" kern="1200" dirty="0"/>
            <a:t>Adjunta a responsable de tienda </a:t>
          </a:r>
          <a:r>
            <a:rPr lang="es-ES" sz="1400" kern="1200" dirty="0"/>
            <a:t>solicita </a:t>
          </a:r>
          <a:r>
            <a:rPr lang="es-ES" sz="1400" b="1" u="sng" kern="1200" dirty="0"/>
            <a:t>dejar de hacer turnos </a:t>
          </a:r>
          <a:r>
            <a:rPr lang="es-ES" sz="1400" kern="1200" dirty="0"/>
            <a:t>y hacer </a:t>
          </a:r>
          <a:r>
            <a:rPr lang="es-ES" sz="1400" b="1" u="sng" kern="1200" dirty="0"/>
            <a:t>menos aperturas y/o cierres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La empresa opone: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Necesidad de un número de responsables en la apertura y cierre, y que el resto de compañeros deberían hacer más cierres y aperturas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Dificultades en el cumplimiento de la normativa en materia de descansos entre jornadas y del derecho a la conciliación del resto de trabajadores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Posible cambio de funciones de algún cajero</a:t>
          </a:r>
        </a:p>
      </dsp:txBody>
      <dsp:txXfrm>
        <a:off x="0" y="783627"/>
        <a:ext cx="7940718" cy="1617400"/>
      </dsp:txXfrm>
    </dsp:sp>
    <dsp:sp modelId="{DEFC30AE-18CE-40D6-889A-2E644AFAEFA2}">
      <dsp:nvSpPr>
        <dsp:cNvPr id="0" name=""/>
        <dsp:cNvSpPr/>
      </dsp:nvSpPr>
      <dsp:spPr>
        <a:xfrm>
          <a:off x="0" y="2469602"/>
          <a:ext cx="7940718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Desestima la pretensión por desproporcionada y poco fundamentada (escolarización de un hijo) en relación con los inconvenientes que presenta</a:t>
          </a:r>
        </a:p>
      </dsp:txBody>
      <dsp:txXfrm>
        <a:off x="34906" y="2504508"/>
        <a:ext cx="7870906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0D466-AC71-4C23-A920-EEF858D9C62B}">
      <dsp:nvSpPr>
        <dsp:cNvPr id="0" name=""/>
        <dsp:cNvSpPr/>
      </dsp:nvSpPr>
      <dsp:spPr>
        <a:xfrm>
          <a:off x="0" y="0"/>
          <a:ext cx="8298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13545-55E2-41A0-A2BE-5C2AEAAD91F3}">
      <dsp:nvSpPr>
        <dsp:cNvPr id="0" name=""/>
        <dsp:cNvSpPr/>
      </dsp:nvSpPr>
      <dsp:spPr>
        <a:xfrm>
          <a:off x="0" y="0"/>
          <a:ext cx="1977836" cy="181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1" kern="1200" dirty="0"/>
            <a:t>LO 3/2007, de 22 de marzo, para la igualdad efectiva de mujeres y hombres </a:t>
          </a:r>
          <a:r>
            <a:rPr lang="es-ES" sz="1800" kern="1200" dirty="0"/>
            <a:t>(BOE 23 marzo)</a:t>
          </a:r>
        </a:p>
      </dsp:txBody>
      <dsp:txXfrm>
        <a:off x="0" y="0"/>
        <a:ext cx="1977836" cy="1819579"/>
      </dsp:txXfrm>
    </dsp:sp>
    <dsp:sp modelId="{94B0CC67-69A3-442A-8B3E-75B877875C2B}">
      <dsp:nvSpPr>
        <dsp:cNvPr id="0" name=""/>
        <dsp:cNvSpPr/>
      </dsp:nvSpPr>
      <dsp:spPr>
        <a:xfrm>
          <a:off x="2096238" y="82627"/>
          <a:ext cx="6196378" cy="165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art.34.8 ET (d.ad.11ª): </a:t>
          </a:r>
          <a:r>
            <a:rPr lang="es-ES" sz="1800" b="1" u="sng" kern="1200" dirty="0"/>
            <a:t>derecho a la adaptación de la duración y distribución de la jornada de trabajo para hacer efectiva la posibilidad de conciliar vida personal, familiar y laboral</a:t>
          </a:r>
        </a:p>
      </dsp:txBody>
      <dsp:txXfrm>
        <a:off x="2096238" y="82627"/>
        <a:ext cx="6196378" cy="1652547"/>
      </dsp:txXfrm>
    </dsp:sp>
    <dsp:sp modelId="{753BB256-481F-4784-A1D7-12A5DF0498DC}">
      <dsp:nvSpPr>
        <dsp:cNvPr id="0" name=""/>
        <dsp:cNvSpPr/>
      </dsp:nvSpPr>
      <dsp:spPr>
        <a:xfrm>
          <a:off x="1977836" y="1735174"/>
          <a:ext cx="63147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21016-ECF4-41A7-88B1-036D214843FA}">
      <dsp:nvSpPr>
        <dsp:cNvPr id="0" name=""/>
        <dsp:cNvSpPr/>
      </dsp:nvSpPr>
      <dsp:spPr>
        <a:xfrm>
          <a:off x="0" y="1819579"/>
          <a:ext cx="82986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AF58B-323A-45DE-B272-353FB3673D81}">
      <dsp:nvSpPr>
        <dsp:cNvPr id="0" name=""/>
        <dsp:cNvSpPr/>
      </dsp:nvSpPr>
      <dsp:spPr>
        <a:xfrm>
          <a:off x="0" y="1819579"/>
          <a:ext cx="1850281" cy="1819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1" kern="1200" dirty="0"/>
            <a:t>Ley 3/2012, de 6 de julio, de medidas urgentes para la reforma del mercado laboral</a:t>
          </a:r>
          <a:r>
            <a:rPr lang="es-ES" sz="1800" kern="1200" dirty="0"/>
            <a:t> (BOE 7 julio)</a:t>
          </a:r>
        </a:p>
      </dsp:txBody>
      <dsp:txXfrm>
        <a:off x="0" y="1819579"/>
        <a:ext cx="1850281" cy="1819579"/>
      </dsp:txXfrm>
    </dsp:sp>
    <dsp:sp modelId="{11EB0556-7E26-48B3-ACB0-2DBF51AD024D}">
      <dsp:nvSpPr>
        <dsp:cNvPr id="0" name=""/>
        <dsp:cNvSpPr/>
      </dsp:nvSpPr>
      <dsp:spPr>
        <a:xfrm>
          <a:off x="1971114" y="1902206"/>
          <a:ext cx="6323614" cy="165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añade un párrafo relativo a la “obligación de </a:t>
          </a:r>
          <a:r>
            <a:rPr lang="es-ES" sz="1800" b="1" u="sng" kern="1200" dirty="0"/>
            <a:t>promover el uso de jornadas continuadas, horarios flexibles u otros modos de organización del tiempo de trabajo </a:t>
          </a:r>
          <a:r>
            <a:rPr lang="es-ES" sz="1800" kern="1200" dirty="0"/>
            <a:t>y de los descansos que sean más compatibles con la garantía de esos derechos y la mejora de la productividad de las empresas.” </a:t>
          </a:r>
        </a:p>
      </dsp:txBody>
      <dsp:txXfrm>
        <a:off x="1971114" y="1902206"/>
        <a:ext cx="6323614" cy="1652547"/>
      </dsp:txXfrm>
    </dsp:sp>
    <dsp:sp modelId="{88388571-0654-49A8-A654-A403522E7EF0}">
      <dsp:nvSpPr>
        <dsp:cNvPr id="0" name=""/>
        <dsp:cNvSpPr/>
      </dsp:nvSpPr>
      <dsp:spPr>
        <a:xfrm>
          <a:off x="1850281" y="3554753"/>
          <a:ext cx="64444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958B-0DA8-495E-A62E-50CFD47372BA}">
      <dsp:nvSpPr>
        <dsp:cNvPr id="0" name=""/>
        <dsp:cNvSpPr/>
      </dsp:nvSpPr>
      <dsp:spPr>
        <a:xfrm>
          <a:off x="0" y="71412"/>
          <a:ext cx="7837378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La actora, 2ª gobernanta del hotel, solicitó librar los fines de semana</a:t>
          </a:r>
        </a:p>
      </dsp:txBody>
      <dsp:txXfrm>
        <a:off x="22246" y="93658"/>
        <a:ext cx="7792886" cy="411223"/>
      </dsp:txXfrm>
    </dsp:sp>
    <dsp:sp modelId="{77A587D7-49F6-4D0B-A65F-515AE6944354}">
      <dsp:nvSpPr>
        <dsp:cNvPr id="0" name=""/>
        <dsp:cNvSpPr/>
      </dsp:nvSpPr>
      <dsp:spPr>
        <a:xfrm>
          <a:off x="0" y="527127"/>
          <a:ext cx="7837378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En la </a:t>
          </a:r>
          <a:r>
            <a:rPr lang="es-ES" sz="1500" b="1" u="sng" kern="1200" dirty="0"/>
            <a:t>instancia </a:t>
          </a:r>
          <a:r>
            <a:rPr lang="es-ES" sz="1500" kern="1200" dirty="0"/>
            <a:t>se estimó la </a:t>
          </a:r>
          <a:r>
            <a:rPr lang="es-ES" sz="1500" b="1" u="sng" kern="1200" dirty="0"/>
            <a:t>oposición de la empresa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Causa organizativa = en el centro de trabajo </a:t>
          </a:r>
          <a:r>
            <a:rPr lang="es-ES" sz="1500" b="1" u="sng" kern="1200" dirty="0"/>
            <a:t>sólo hay una gobernanta que ya libra los fines de semana</a:t>
          </a:r>
        </a:p>
      </dsp:txBody>
      <dsp:txXfrm>
        <a:off x="0" y="527127"/>
        <a:ext cx="7837378" cy="727605"/>
      </dsp:txXfrm>
    </dsp:sp>
    <dsp:sp modelId="{67BCAA4F-4CA3-44C7-9BE2-B7478DEAEFB8}">
      <dsp:nvSpPr>
        <dsp:cNvPr id="0" name=""/>
        <dsp:cNvSpPr/>
      </dsp:nvSpPr>
      <dsp:spPr>
        <a:xfrm>
          <a:off x="0" y="1254732"/>
          <a:ext cx="7837378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SUPLICACIÓN</a:t>
          </a:r>
        </a:p>
      </dsp:txBody>
      <dsp:txXfrm>
        <a:off x="22246" y="1276978"/>
        <a:ext cx="7792886" cy="411223"/>
      </dsp:txXfrm>
    </dsp:sp>
    <dsp:sp modelId="{F3B19216-7E12-4812-8C30-0A0A65D65A4E}">
      <dsp:nvSpPr>
        <dsp:cNvPr id="0" name=""/>
        <dsp:cNvSpPr/>
      </dsp:nvSpPr>
      <dsp:spPr>
        <a:xfrm>
          <a:off x="0" y="1710447"/>
          <a:ext cx="7837378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8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b="1" u="sng" kern="1200" dirty="0"/>
            <a:t>Impacto de género </a:t>
          </a:r>
          <a:r>
            <a:rPr lang="es-ES" sz="1500" kern="1200" dirty="0"/>
            <a:t>en el derecho a la adaptación horaria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Integración de la </a:t>
          </a:r>
          <a:r>
            <a:rPr lang="es-ES" sz="1500" b="1" u="sng" kern="1200" dirty="0"/>
            <a:t>perspectiva de género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Aplicación de “</a:t>
          </a:r>
          <a:r>
            <a:rPr lang="es-ES" sz="1500" b="1" i="1" u="sng" kern="1200" dirty="0"/>
            <a:t>perspectiva de infancia</a:t>
          </a:r>
          <a:r>
            <a:rPr lang="es-ES" sz="1500" kern="1200" dirty="0"/>
            <a:t>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b="1" u="sng" kern="1200" dirty="0"/>
            <a:t>Indemnización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Supresión de la </a:t>
          </a:r>
          <a:r>
            <a:rPr lang="es-ES" sz="1500" b="1" u="sng" kern="1200" dirty="0"/>
            <a:t>multa por temeridad ¿?</a:t>
          </a:r>
        </a:p>
      </dsp:txBody>
      <dsp:txXfrm>
        <a:off x="0" y="1710447"/>
        <a:ext cx="7837378" cy="129788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4138-F0B3-4AF5-8079-CB408D2ABBB5}">
      <dsp:nvSpPr>
        <dsp:cNvPr id="0" name=""/>
        <dsp:cNvSpPr/>
      </dsp:nvSpPr>
      <dsp:spPr>
        <a:xfrm>
          <a:off x="0" y="0"/>
          <a:ext cx="8366937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Sentencia Juzgado de lo Social nº1 de Ibiza, de 23 de septiembre de 2019</a:t>
          </a:r>
        </a:p>
      </dsp:txBody>
      <dsp:txXfrm>
        <a:off x="34726" y="34726"/>
        <a:ext cx="8297485" cy="641908"/>
      </dsp:txXfrm>
    </dsp:sp>
    <dsp:sp modelId="{762DF7B8-F45D-48DE-9699-CE4D41E28BCF}">
      <dsp:nvSpPr>
        <dsp:cNvPr id="0" name=""/>
        <dsp:cNvSpPr/>
      </dsp:nvSpPr>
      <dsp:spPr>
        <a:xfrm>
          <a:off x="0" y="870032"/>
          <a:ext cx="8366937" cy="494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Relevancia del </a:t>
          </a:r>
          <a:r>
            <a:rPr lang="es-ES" sz="1800" b="1" u="sng" kern="1200" dirty="0"/>
            <a:t>tamaño de la empresa </a:t>
          </a:r>
          <a:r>
            <a:rPr lang="es-ES" sz="1800" kern="1200" dirty="0"/>
            <a:t>y el </a:t>
          </a:r>
          <a:r>
            <a:rPr lang="es-ES" sz="1800" b="1" u="sng" kern="1200" dirty="0"/>
            <a:t>número de empleados</a:t>
          </a:r>
        </a:p>
      </dsp:txBody>
      <dsp:txXfrm>
        <a:off x="24125" y="894157"/>
        <a:ext cx="8318687" cy="445953"/>
      </dsp:txXfrm>
    </dsp:sp>
    <dsp:sp modelId="{1E8FAA72-B6F8-4E7D-ACDD-1E0C92088D97}">
      <dsp:nvSpPr>
        <dsp:cNvPr id="0" name=""/>
        <dsp:cNvSpPr/>
      </dsp:nvSpPr>
      <dsp:spPr>
        <a:xfrm>
          <a:off x="0" y="1357433"/>
          <a:ext cx="8366937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Una empresa de grandes dimensiones con un elevado volumen de plantilla facilita la organización del trabajo y la concesión de la solicitud</a:t>
          </a:r>
        </a:p>
      </dsp:txBody>
      <dsp:txXfrm>
        <a:off x="0" y="1357433"/>
        <a:ext cx="8366937" cy="629280"/>
      </dsp:txXfrm>
    </dsp:sp>
    <dsp:sp modelId="{1E7EA41A-00A2-409D-AD7B-9CA2D3C770A5}">
      <dsp:nvSpPr>
        <dsp:cNvPr id="0" name=""/>
        <dsp:cNvSpPr/>
      </dsp:nvSpPr>
      <dsp:spPr>
        <a:xfrm>
          <a:off x="0" y="1986713"/>
          <a:ext cx="8366937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Estima en parte la petición</a:t>
          </a:r>
        </a:p>
      </dsp:txBody>
      <dsp:txXfrm>
        <a:off x="34726" y="2021439"/>
        <a:ext cx="8297485" cy="641908"/>
      </dsp:txXfrm>
    </dsp:sp>
    <dsp:sp modelId="{8231B5C4-AB36-4E37-8B53-B59697165312}">
      <dsp:nvSpPr>
        <dsp:cNvPr id="0" name=""/>
        <dsp:cNvSpPr/>
      </dsp:nvSpPr>
      <dsp:spPr>
        <a:xfrm>
          <a:off x="0" y="2807513"/>
          <a:ext cx="8366937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Matiza que </a:t>
          </a:r>
          <a:r>
            <a:rPr lang="es-ES" sz="1800" b="1" u="sng" kern="1200" dirty="0"/>
            <a:t>la nueva regulación es más restrictiva porque exige que la petición sea “razonable”</a:t>
          </a:r>
        </a:p>
      </dsp:txBody>
      <dsp:txXfrm>
        <a:off x="34726" y="2842239"/>
        <a:ext cx="8297485" cy="6419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EC216-0CF2-4E36-ADDC-6D08BA155A30}">
      <dsp:nvSpPr>
        <dsp:cNvPr id="0" name=""/>
        <dsp:cNvSpPr/>
      </dsp:nvSpPr>
      <dsp:spPr>
        <a:xfrm>
          <a:off x="0" y="161"/>
          <a:ext cx="8106336" cy="66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Solicitud simultánea de </a:t>
          </a:r>
          <a:r>
            <a:rPr lang="es-ES" sz="1800" b="1" u="sng" kern="1200" baseline="0" dirty="0"/>
            <a:t>concreción de la jornada </a:t>
          </a:r>
          <a:r>
            <a:rPr lang="es-ES" sz="1800" kern="1200" baseline="0" dirty="0"/>
            <a:t>y </a:t>
          </a:r>
          <a:r>
            <a:rPr lang="es-ES" sz="1800" b="1" u="sng" kern="1200" baseline="0" dirty="0"/>
            <a:t>cambio de centro </a:t>
          </a:r>
          <a:r>
            <a:rPr lang="es-ES" sz="1800" kern="1200" baseline="0" dirty="0"/>
            <a:t>a otra localidad</a:t>
          </a:r>
          <a:endParaRPr lang="es-ES" sz="1800" kern="1200" dirty="0"/>
        </a:p>
      </dsp:txBody>
      <dsp:txXfrm>
        <a:off x="32600" y="32761"/>
        <a:ext cx="8041136" cy="602619"/>
      </dsp:txXfrm>
    </dsp:sp>
    <dsp:sp modelId="{6B144CD5-1011-49DF-81A8-F6C31C31583E}">
      <dsp:nvSpPr>
        <dsp:cNvPr id="0" name=""/>
        <dsp:cNvSpPr/>
      </dsp:nvSpPr>
      <dsp:spPr>
        <a:xfrm>
          <a:off x="0" y="682197"/>
          <a:ext cx="8106336" cy="66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También sobre </a:t>
          </a:r>
          <a:r>
            <a:rPr lang="es-ES" sz="1800" b="1" u="sng" kern="1200" baseline="0" dirty="0"/>
            <a:t>la imposibilidad de inquirir sobre datos familiares </a:t>
          </a:r>
          <a:r>
            <a:rPr lang="es-ES" sz="1800" kern="1200" baseline="0" dirty="0"/>
            <a:t>(con cita de doctrina anterior)</a:t>
          </a:r>
          <a:endParaRPr lang="es-ES" sz="1800" kern="1200" dirty="0"/>
        </a:p>
      </dsp:txBody>
      <dsp:txXfrm>
        <a:off x="32600" y="714797"/>
        <a:ext cx="8041136" cy="602619"/>
      </dsp:txXfrm>
    </dsp:sp>
    <dsp:sp modelId="{07B93219-10C2-4444-A6F5-18C5DA406D40}">
      <dsp:nvSpPr>
        <dsp:cNvPr id="0" name=""/>
        <dsp:cNvSpPr/>
      </dsp:nvSpPr>
      <dsp:spPr>
        <a:xfrm>
          <a:off x="0" y="1364233"/>
          <a:ext cx="8106336" cy="66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¿Inexistencia de vacantes en el centro de destino solicitado?</a:t>
          </a:r>
          <a:endParaRPr lang="es-ES" sz="1800" kern="1200" dirty="0"/>
        </a:p>
      </dsp:txBody>
      <dsp:txXfrm>
        <a:off x="32600" y="1396833"/>
        <a:ext cx="8041136" cy="602619"/>
      </dsp:txXfrm>
    </dsp:sp>
    <dsp:sp modelId="{D5EC4EA8-3E61-4AA3-B4F6-5D4B8124A8D2}">
      <dsp:nvSpPr>
        <dsp:cNvPr id="0" name=""/>
        <dsp:cNvSpPr/>
      </dsp:nvSpPr>
      <dsp:spPr>
        <a:xfrm>
          <a:off x="0" y="2032052"/>
          <a:ext cx="8106336" cy="85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37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baseline="0" dirty="0"/>
            <a:t>se habían convertido contratos temporales en indefinidos y convocado una cobertura de un puesto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1" u="sng" kern="1200" baseline="0" dirty="0"/>
            <a:t>Dialéctica DERECHOS DE CONCILIACIÓN vs. ESTABILIDAD EN EL EMPLEO</a:t>
          </a:r>
          <a:endParaRPr lang="es-ES" sz="1800" b="1" u="sng" kern="1200" dirty="0"/>
        </a:p>
      </dsp:txBody>
      <dsp:txXfrm>
        <a:off x="0" y="2032052"/>
        <a:ext cx="8106336" cy="858362"/>
      </dsp:txXfrm>
    </dsp:sp>
    <dsp:sp modelId="{A51395C3-FDEE-4486-B1F2-5C2C39910A8B}">
      <dsp:nvSpPr>
        <dsp:cNvPr id="0" name=""/>
        <dsp:cNvSpPr/>
      </dsp:nvSpPr>
      <dsp:spPr>
        <a:xfrm>
          <a:off x="0" y="2890576"/>
          <a:ext cx="8106336" cy="66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baseline="0" dirty="0"/>
            <a:t>También condena a indemnización</a:t>
          </a:r>
          <a:endParaRPr lang="es-ES" sz="1800" kern="1200" dirty="0"/>
        </a:p>
      </dsp:txBody>
      <dsp:txXfrm>
        <a:off x="32600" y="2923176"/>
        <a:ext cx="8041136" cy="60261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BCA06-CAFA-4919-BB39-EC1CA52A0932}">
      <dsp:nvSpPr>
        <dsp:cNvPr id="0" name=""/>
        <dsp:cNvSpPr/>
      </dsp:nvSpPr>
      <dsp:spPr>
        <a:xfrm>
          <a:off x="0" y="419"/>
          <a:ext cx="8151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EF5677-7F25-45E0-9C6A-483B3E5464F5}">
      <dsp:nvSpPr>
        <dsp:cNvPr id="0" name=""/>
        <dsp:cNvSpPr/>
      </dsp:nvSpPr>
      <dsp:spPr>
        <a:xfrm>
          <a:off x="0" y="419"/>
          <a:ext cx="8151085" cy="68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Trabajadora con reducción de jornada y horario que excluye trabajar fines de semana</a:t>
          </a:r>
        </a:p>
      </dsp:txBody>
      <dsp:txXfrm>
        <a:off x="0" y="419"/>
        <a:ext cx="8151085" cy="687021"/>
      </dsp:txXfrm>
    </dsp:sp>
    <dsp:sp modelId="{D5D22F9B-0610-4B5B-8977-CD1B72F28CF4}">
      <dsp:nvSpPr>
        <dsp:cNvPr id="0" name=""/>
        <dsp:cNvSpPr/>
      </dsp:nvSpPr>
      <dsp:spPr>
        <a:xfrm>
          <a:off x="0" y="687440"/>
          <a:ext cx="8151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9B8242-1FAB-490A-96BE-64D21CC09A13}">
      <dsp:nvSpPr>
        <dsp:cNvPr id="0" name=""/>
        <dsp:cNvSpPr/>
      </dsp:nvSpPr>
      <dsp:spPr>
        <a:xfrm>
          <a:off x="0" y="687440"/>
          <a:ext cx="8151085" cy="68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 empresa adopta una modificación que le obliga a trabajar en sábado</a:t>
          </a:r>
        </a:p>
      </dsp:txBody>
      <dsp:txXfrm>
        <a:off x="0" y="687440"/>
        <a:ext cx="8151085" cy="687021"/>
      </dsp:txXfrm>
    </dsp:sp>
    <dsp:sp modelId="{990B27C8-EDBA-48B7-8E3B-680B07AD0B6E}">
      <dsp:nvSpPr>
        <dsp:cNvPr id="0" name=""/>
        <dsp:cNvSpPr/>
      </dsp:nvSpPr>
      <dsp:spPr>
        <a:xfrm>
          <a:off x="0" y="1374461"/>
          <a:ext cx="8151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D85E37-152F-4A6D-926D-89295B28D9BD}">
      <dsp:nvSpPr>
        <dsp:cNvPr id="0" name=""/>
        <dsp:cNvSpPr/>
      </dsp:nvSpPr>
      <dsp:spPr>
        <a:xfrm>
          <a:off x="0" y="1374461"/>
          <a:ext cx="8151085" cy="68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El juzgado de lo social desestima la pretensión al apreciar la concurrencia de razones organizativas</a:t>
          </a:r>
        </a:p>
      </dsp:txBody>
      <dsp:txXfrm>
        <a:off x="0" y="1374461"/>
        <a:ext cx="8151085" cy="687021"/>
      </dsp:txXfrm>
    </dsp:sp>
    <dsp:sp modelId="{62FA282F-04A9-4267-AFDD-C46EB9AD2F81}">
      <dsp:nvSpPr>
        <dsp:cNvPr id="0" name=""/>
        <dsp:cNvSpPr/>
      </dsp:nvSpPr>
      <dsp:spPr>
        <a:xfrm>
          <a:off x="0" y="2061482"/>
          <a:ext cx="8151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9D2C08-C4E3-44A3-8C4A-528535B5669B}">
      <dsp:nvSpPr>
        <dsp:cNvPr id="0" name=""/>
        <dsp:cNvSpPr/>
      </dsp:nvSpPr>
      <dsp:spPr>
        <a:xfrm>
          <a:off x="0" y="2061482"/>
          <a:ext cx="8151085" cy="68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TC: dificultar el ejercicio de los derechos de conciliación es una discriminación indirecta asociada al sexo = STC 3/2007</a:t>
          </a:r>
        </a:p>
      </dsp:txBody>
      <dsp:txXfrm>
        <a:off x="0" y="2061482"/>
        <a:ext cx="8151085" cy="687021"/>
      </dsp:txXfrm>
    </dsp:sp>
    <dsp:sp modelId="{4E581874-FD40-42E9-B54B-B10101097EFD}">
      <dsp:nvSpPr>
        <dsp:cNvPr id="0" name=""/>
        <dsp:cNvSpPr/>
      </dsp:nvSpPr>
      <dsp:spPr>
        <a:xfrm>
          <a:off x="0" y="2748503"/>
          <a:ext cx="81510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72EE1B-7490-4B16-8598-79EC21D48F78}">
      <dsp:nvSpPr>
        <dsp:cNvPr id="0" name=""/>
        <dsp:cNvSpPr/>
      </dsp:nvSpPr>
      <dsp:spPr>
        <a:xfrm>
          <a:off x="0" y="2748503"/>
          <a:ext cx="8151085" cy="68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No se ha valorado adecuadamente la dimensión constitucional del asunto y </a:t>
          </a:r>
          <a:r>
            <a:rPr lang="es-ES" sz="2400" b="1" u="sng" kern="1200" dirty="0"/>
            <a:t>estima el amparo</a:t>
          </a:r>
        </a:p>
      </dsp:txBody>
      <dsp:txXfrm>
        <a:off x="0" y="2748503"/>
        <a:ext cx="8151085" cy="68702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2A8B2-CC5E-4AB7-BF0A-A3DB1F8CBCA2}">
      <dsp:nvSpPr>
        <dsp:cNvPr id="0" name=""/>
        <dsp:cNvSpPr/>
      </dsp:nvSpPr>
      <dsp:spPr>
        <a:xfrm>
          <a:off x="0" y="28344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>
              <a:hlinkClick xmlns:r="http://schemas.openxmlformats.org/officeDocument/2006/relationships" r:id="rId1"/>
            </a:rPr>
            <a:t>https://noticias.juridicas.com/actualidad/jurisprudencia/17128-un-tribunal-concede-la-adaptacion-de-jornada-a-una-trabajadora-para-cuidar-a-sus-padres/</a:t>
          </a:r>
          <a:r>
            <a:rPr lang="es-ES" sz="1200" kern="1200" dirty="0"/>
            <a:t> </a:t>
          </a:r>
        </a:p>
      </dsp:txBody>
      <dsp:txXfrm>
        <a:off x="23303" y="306746"/>
        <a:ext cx="8182994" cy="430753"/>
      </dsp:txXfrm>
    </dsp:sp>
    <dsp:sp modelId="{A5F74731-490A-4CCF-88D5-EEB26CDD3E94}">
      <dsp:nvSpPr>
        <dsp:cNvPr id="0" name=""/>
        <dsp:cNvSpPr/>
      </dsp:nvSpPr>
      <dsp:spPr>
        <a:xfrm>
          <a:off x="0" y="79536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>
              <a:hlinkClick xmlns:r="http://schemas.openxmlformats.org/officeDocument/2006/relationships" r:id="rId2"/>
            </a:rPr>
            <a:t>https://www.laboral-social.com/conciliacion-perspectiva-genero-infancia-adaptacion-jornada-sucesivas-ocasiones-cambio-circunstancias-medidas-razonabilidad-proporcionalidad.html</a:t>
          </a:r>
          <a:endParaRPr lang="es-ES" sz="1200" kern="1200" dirty="0"/>
        </a:p>
      </dsp:txBody>
      <dsp:txXfrm>
        <a:off x="23303" y="818666"/>
        <a:ext cx="8182994" cy="430753"/>
      </dsp:txXfrm>
    </dsp:sp>
    <dsp:sp modelId="{1E2FB45C-4BC1-4B46-8829-C39BE9D08812}">
      <dsp:nvSpPr>
        <dsp:cNvPr id="0" name=""/>
        <dsp:cNvSpPr/>
      </dsp:nvSpPr>
      <dsp:spPr>
        <a:xfrm>
          <a:off x="0" y="130728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>
              <a:hlinkClick xmlns:r="http://schemas.openxmlformats.org/officeDocument/2006/relationships" r:id="rId3"/>
            </a:rPr>
            <a:t>https://www.elperiodico.com/es/economia/20221019/trabajadores-decathlon-denuncian-acoso-conciliar-77358235</a:t>
          </a:r>
          <a:endParaRPr lang="es-ES" sz="1200" kern="1200" dirty="0"/>
        </a:p>
      </dsp:txBody>
      <dsp:txXfrm>
        <a:off x="23303" y="1330586"/>
        <a:ext cx="8182994" cy="430753"/>
      </dsp:txXfrm>
    </dsp:sp>
    <dsp:sp modelId="{87FEE2E7-959A-4B4C-9A9A-8478FC4ACF70}">
      <dsp:nvSpPr>
        <dsp:cNvPr id="0" name=""/>
        <dsp:cNvSpPr/>
      </dsp:nvSpPr>
      <dsp:spPr>
        <a:xfrm>
          <a:off x="0" y="181920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>
              <a:hlinkClick xmlns:r="http://schemas.openxmlformats.org/officeDocument/2006/relationships" r:id="rId4"/>
            </a:rPr>
            <a:t>https://www.elconfidencial.com/amp/juridico/2022-10-22/juzgado-ordena-empleada-demandar-jefa-conciliacion_3509804/#amp_tf=De%20%251%24s&amp;aoh=16664235424608&amp;csi=0&amp;referrer=https%3A%2F%2Fwww.google.com</a:t>
          </a:r>
          <a:endParaRPr lang="es-ES" sz="1200" kern="1200" dirty="0"/>
        </a:p>
      </dsp:txBody>
      <dsp:txXfrm>
        <a:off x="23303" y="1842506"/>
        <a:ext cx="8182994" cy="430753"/>
      </dsp:txXfrm>
    </dsp:sp>
    <dsp:sp modelId="{F5D1F910-288F-417A-BF38-454265BE5B7F}">
      <dsp:nvSpPr>
        <dsp:cNvPr id="0" name=""/>
        <dsp:cNvSpPr/>
      </dsp:nvSpPr>
      <dsp:spPr>
        <a:xfrm>
          <a:off x="0" y="233112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sng" kern="1200" dirty="0">
              <a:hlinkClick xmlns:r="http://schemas.openxmlformats.org/officeDocument/2006/relationships" r:id="rId5"/>
            </a:rPr>
            <a:t>https://www.diariodesevilla.es/juzgado_de_guardia/Supremo-reconoce-reduccion-jornada-sueldo-integro-cuidado-menores-sin-hospitalizacion_0_1734726770.html</a:t>
          </a:r>
          <a:endParaRPr lang="es-ES" sz="1200" kern="1200" dirty="0"/>
        </a:p>
      </dsp:txBody>
      <dsp:txXfrm>
        <a:off x="23303" y="2354426"/>
        <a:ext cx="8182994" cy="430753"/>
      </dsp:txXfrm>
    </dsp:sp>
    <dsp:sp modelId="{EBF78681-2B75-4E6B-B935-73243D8FFC97}">
      <dsp:nvSpPr>
        <dsp:cNvPr id="0" name=""/>
        <dsp:cNvSpPr/>
      </dsp:nvSpPr>
      <dsp:spPr>
        <a:xfrm>
          <a:off x="0" y="2843043"/>
          <a:ext cx="8229600" cy="4773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hlinkClick xmlns:r="http://schemas.openxmlformats.org/officeDocument/2006/relationships" r:id="rId6"/>
            </a:rPr>
            <a:t>https://sermujerytrabajo.es/2022/10/05/el-juez-concede-teletrabajo-al-100-por-100-a-una-mujer-con-dos-hijos/</a:t>
          </a:r>
          <a:endParaRPr lang="es-ES" sz="1200" kern="1200" dirty="0"/>
        </a:p>
      </dsp:txBody>
      <dsp:txXfrm>
        <a:off x="23303" y="2866346"/>
        <a:ext cx="8182994" cy="43075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B281-0B30-49EB-B727-0951D63A9605}">
      <dsp:nvSpPr>
        <dsp:cNvPr id="0" name=""/>
        <dsp:cNvSpPr/>
      </dsp:nvSpPr>
      <dsp:spPr>
        <a:xfrm>
          <a:off x="0" y="1793"/>
          <a:ext cx="86501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EF1E8-C5E3-4EE2-B4A6-C56E7228F1E0}">
      <dsp:nvSpPr>
        <dsp:cNvPr id="0" name=""/>
        <dsp:cNvSpPr/>
      </dsp:nvSpPr>
      <dsp:spPr>
        <a:xfrm>
          <a:off x="0" y="1793"/>
          <a:ext cx="1730024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Dificultades interpretativas</a:t>
          </a:r>
        </a:p>
      </dsp:txBody>
      <dsp:txXfrm>
        <a:off x="0" y="1793"/>
        <a:ext cx="1730024" cy="1222940"/>
      </dsp:txXfrm>
    </dsp:sp>
    <dsp:sp modelId="{071AF654-DC5B-4EB5-938D-AF60BB13CC17}">
      <dsp:nvSpPr>
        <dsp:cNvPr id="0" name=""/>
        <dsp:cNvSpPr/>
      </dsp:nvSpPr>
      <dsp:spPr>
        <a:xfrm>
          <a:off x="1859776" y="57327"/>
          <a:ext cx="6790345" cy="111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Relevancia de los criterios judiciales ya existentes</a:t>
          </a:r>
        </a:p>
      </dsp:txBody>
      <dsp:txXfrm>
        <a:off x="1859776" y="57327"/>
        <a:ext cx="6790345" cy="1110678"/>
      </dsp:txXfrm>
    </dsp:sp>
    <dsp:sp modelId="{9D9BF423-ACC5-436F-AC8F-412541CCFCF2}">
      <dsp:nvSpPr>
        <dsp:cNvPr id="0" name=""/>
        <dsp:cNvSpPr/>
      </dsp:nvSpPr>
      <dsp:spPr>
        <a:xfrm>
          <a:off x="1730024" y="1168005"/>
          <a:ext cx="6920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208C-2E69-4057-920B-F52476DF7E42}">
      <dsp:nvSpPr>
        <dsp:cNvPr id="0" name=""/>
        <dsp:cNvSpPr/>
      </dsp:nvSpPr>
      <dsp:spPr>
        <a:xfrm>
          <a:off x="0" y="1224733"/>
          <a:ext cx="86501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AE25A-C005-42A5-89EE-55730F8FF44F}">
      <dsp:nvSpPr>
        <dsp:cNvPr id="0" name=""/>
        <dsp:cNvSpPr/>
      </dsp:nvSpPr>
      <dsp:spPr>
        <a:xfrm>
          <a:off x="0" y="1224733"/>
          <a:ext cx="1730024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Dificultades aplicativas prácticas</a:t>
          </a:r>
        </a:p>
      </dsp:txBody>
      <dsp:txXfrm>
        <a:off x="0" y="1224733"/>
        <a:ext cx="1730024" cy="1222940"/>
      </dsp:txXfrm>
    </dsp:sp>
    <dsp:sp modelId="{B46F5579-62B8-491F-8D81-BC7CD222D4E7}">
      <dsp:nvSpPr>
        <dsp:cNvPr id="0" name=""/>
        <dsp:cNvSpPr/>
      </dsp:nvSpPr>
      <dsp:spPr>
        <a:xfrm>
          <a:off x="1859776" y="1259069"/>
          <a:ext cx="6790345" cy="401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en empresas pequeñas = con escaso margen organizativo</a:t>
          </a:r>
        </a:p>
      </dsp:txBody>
      <dsp:txXfrm>
        <a:off x="1859776" y="1259069"/>
        <a:ext cx="6790345" cy="401828"/>
      </dsp:txXfrm>
    </dsp:sp>
    <dsp:sp modelId="{F18C3451-104C-4F44-BA44-BA711B9E2894}">
      <dsp:nvSpPr>
        <dsp:cNvPr id="0" name=""/>
        <dsp:cNvSpPr/>
      </dsp:nvSpPr>
      <dsp:spPr>
        <a:xfrm>
          <a:off x="1730024" y="1660897"/>
          <a:ext cx="6920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1309D-5A66-4318-AF73-BDD16CCCBBCC}">
      <dsp:nvSpPr>
        <dsp:cNvPr id="0" name=""/>
        <dsp:cNvSpPr/>
      </dsp:nvSpPr>
      <dsp:spPr>
        <a:xfrm>
          <a:off x="1804774" y="1656186"/>
          <a:ext cx="6790345" cy="71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empresas grandes = con horarios cambiantes, irregulares, turnos rotativos, y, en ocasiones, enorme parcialidad</a:t>
          </a:r>
        </a:p>
      </dsp:txBody>
      <dsp:txXfrm>
        <a:off x="1804774" y="1656186"/>
        <a:ext cx="6790345" cy="717460"/>
      </dsp:txXfrm>
    </dsp:sp>
    <dsp:sp modelId="{90956B80-2150-443B-B86E-707E3EFDF1A7}">
      <dsp:nvSpPr>
        <dsp:cNvPr id="0" name=""/>
        <dsp:cNvSpPr/>
      </dsp:nvSpPr>
      <dsp:spPr>
        <a:xfrm>
          <a:off x="1730024" y="2412693"/>
          <a:ext cx="6920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FCBBC-1296-434E-9E13-980640BD6B6A}">
      <dsp:nvSpPr>
        <dsp:cNvPr id="0" name=""/>
        <dsp:cNvSpPr/>
      </dsp:nvSpPr>
      <dsp:spPr>
        <a:xfrm>
          <a:off x="0" y="2447674"/>
          <a:ext cx="86501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8E282-A0CB-4142-B279-2AF4C08CD45B}">
      <dsp:nvSpPr>
        <dsp:cNvPr id="0" name=""/>
        <dsp:cNvSpPr/>
      </dsp:nvSpPr>
      <dsp:spPr>
        <a:xfrm>
          <a:off x="0" y="2447674"/>
          <a:ext cx="1886824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Frecuentes conflictos interpersonales</a:t>
          </a:r>
        </a:p>
      </dsp:txBody>
      <dsp:txXfrm>
        <a:off x="0" y="2447674"/>
        <a:ext cx="1886824" cy="1222940"/>
      </dsp:txXfrm>
    </dsp:sp>
    <dsp:sp modelId="{0AE1894A-5562-424D-BD6F-FF81CC5AD01E}">
      <dsp:nvSpPr>
        <dsp:cNvPr id="0" name=""/>
        <dsp:cNvSpPr/>
      </dsp:nvSpPr>
      <dsp:spPr>
        <a:xfrm>
          <a:off x="2013535" y="2503208"/>
          <a:ext cx="6631197" cy="111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explica en parte la dificultad de negociar medidas en convenio</a:t>
          </a:r>
        </a:p>
      </dsp:txBody>
      <dsp:txXfrm>
        <a:off x="2013535" y="2503208"/>
        <a:ext cx="6631197" cy="1110678"/>
      </dsp:txXfrm>
    </dsp:sp>
    <dsp:sp modelId="{087B994C-704D-48DE-92AD-3D0E164C1E6D}">
      <dsp:nvSpPr>
        <dsp:cNvPr id="0" name=""/>
        <dsp:cNvSpPr/>
      </dsp:nvSpPr>
      <dsp:spPr>
        <a:xfrm>
          <a:off x="1886824" y="3613886"/>
          <a:ext cx="6757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4E9B1-6038-48B0-8E77-D916EA4E77CF}">
      <dsp:nvSpPr>
        <dsp:cNvPr id="0" name=""/>
        <dsp:cNvSpPr/>
      </dsp:nvSpPr>
      <dsp:spPr>
        <a:xfrm>
          <a:off x="0" y="0"/>
          <a:ext cx="827050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A274A5-740F-450D-9723-34D546B5A879}">
      <dsp:nvSpPr>
        <dsp:cNvPr id="0" name=""/>
        <dsp:cNvSpPr/>
      </dsp:nvSpPr>
      <dsp:spPr>
        <a:xfrm>
          <a:off x="0" y="0"/>
          <a:ext cx="8270502" cy="951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Comisiones paritarias “ad hoc” de resolución de conflictos [V Convenio colectivo de supermercados del Grupo Eroski]</a:t>
          </a:r>
        </a:p>
      </dsp:txBody>
      <dsp:txXfrm>
        <a:off x="0" y="0"/>
        <a:ext cx="8270502" cy="951195"/>
      </dsp:txXfrm>
    </dsp:sp>
    <dsp:sp modelId="{433D1F4C-0554-4C30-A686-15AB9AD53413}">
      <dsp:nvSpPr>
        <dsp:cNvPr id="0" name=""/>
        <dsp:cNvSpPr/>
      </dsp:nvSpPr>
      <dsp:spPr>
        <a:xfrm>
          <a:off x="0" y="951195"/>
          <a:ext cx="827050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C9D20E-B8A2-43A9-B732-FBB249EADC14}">
      <dsp:nvSpPr>
        <dsp:cNvPr id="0" name=""/>
        <dsp:cNvSpPr/>
      </dsp:nvSpPr>
      <dsp:spPr>
        <a:xfrm>
          <a:off x="0" y="951195"/>
          <a:ext cx="8270502" cy="951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Mediaciones </a:t>
          </a:r>
          <a:r>
            <a:rPr lang="es-ES" sz="2000" kern="1200" dirty="0" err="1"/>
            <a:t>intraempresariales</a:t>
          </a:r>
          <a:endParaRPr lang="es-ES" sz="2000" kern="1200" dirty="0"/>
        </a:p>
      </dsp:txBody>
      <dsp:txXfrm>
        <a:off x="0" y="951195"/>
        <a:ext cx="8270502" cy="951195"/>
      </dsp:txXfrm>
    </dsp:sp>
    <dsp:sp modelId="{6591FA5F-A0CF-4F33-9032-57AD391C9A4D}">
      <dsp:nvSpPr>
        <dsp:cNvPr id="0" name=""/>
        <dsp:cNvSpPr/>
      </dsp:nvSpPr>
      <dsp:spPr>
        <a:xfrm>
          <a:off x="0" y="1902390"/>
          <a:ext cx="827050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712FE4-00A0-468F-A1F4-D115284FFA63}">
      <dsp:nvSpPr>
        <dsp:cNvPr id="0" name=""/>
        <dsp:cNvSpPr/>
      </dsp:nvSpPr>
      <dsp:spPr>
        <a:xfrm>
          <a:off x="0" y="1902390"/>
          <a:ext cx="8270502" cy="951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Protocolos con sistemas de alternancia, suplencia o permuta</a:t>
          </a:r>
        </a:p>
      </dsp:txBody>
      <dsp:txXfrm>
        <a:off x="0" y="1902390"/>
        <a:ext cx="8270502" cy="951195"/>
      </dsp:txXfrm>
    </dsp:sp>
    <dsp:sp modelId="{6C09FF86-F4CD-49C8-8DFE-2222AA4BC771}">
      <dsp:nvSpPr>
        <dsp:cNvPr id="0" name=""/>
        <dsp:cNvSpPr/>
      </dsp:nvSpPr>
      <dsp:spPr>
        <a:xfrm>
          <a:off x="0" y="2853585"/>
          <a:ext cx="827050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4D9A9F-FA0B-429A-BAC8-CE1DA3AB4955}">
      <dsp:nvSpPr>
        <dsp:cNvPr id="0" name=""/>
        <dsp:cNvSpPr/>
      </dsp:nvSpPr>
      <dsp:spPr>
        <a:xfrm>
          <a:off x="0" y="2853585"/>
          <a:ext cx="8270502" cy="951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prueba de la necesidad = posible presunción de la necesidad adaptativa solicitada y de la razonabilidad de la medida ¿? = el modelo del “Plan me cuida” (RDL 8/2020, 17 marzo)</a:t>
          </a:r>
        </a:p>
      </dsp:txBody>
      <dsp:txXfrm>
        <a:off x="0" y="2853585"/>
        <a:ext cx="8270502" cy="95119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1D1CB-ECB6-4646-8EFE-97EBD4E5FE02}">
      <dsp:nvSpPr>
        <dsp:cNvPr id="0" name=""/>
        <dsp:cNvSpPr/>
      </dsp:nvSpPr>
      <dsp:spPr>
        <a:xfrm>
          <a:off x="0" y="19259"/>
          <a:ext cx="8406872" cy="444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Exclusión de  parientes afines!!!!</a:t>
          </a:r>
        </a:p>
      </dsp:txBody>
      <dsp:txXfrm>
        <a:off x="21723" y="40982"/>
        <a:ext cx="8363426" cy="401550"/>
      </dsp:txXfrm>
    </dsp:sp>
    <dsp:sp modelId="{5614988D-6360-47AD-BB72-EC086B946BCA}">
      <dsp:nvSpPr>
        <dsp:cNvPr id="0" name=""/>
        <dsp:cNvSpPr/>
      </dsp:nvSpPr>
      <dsp:spPr>
        <a:xfrm>
          <a:off x="0" y="530495"/>
          <a:ext cx="8406872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Adaptación puede consistir en:</a:t>
          </a:r>
        </a:p>
      </dsp:txBody>
      <dsp:txXfrm>
        <a:off x="21018" y="551513"/>
        <a:ext cx="8364836" cy="388524"/>
      </dsp:txXfrm>
    </dsp:sp>
    <dsp:sp modelId="{15C54CEB-F6CF-4D66-AE3F-B7817B989996}">
      <dsp:nvSpPr>
        <dsp:cNvPr id="0" name=""/>
        <dsp:cNvSpPr/>
      </dsp:nvSpPr>
      <dsp:spPr>
        <a:xfrm>
          <a:off x="0" y="980315"/>
          <a:ext cx="8406872" cy="271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1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cambio de turno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alteración de horario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horario flexible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jornada partida o continuada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cambio de centro de trabajo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cambio de funciones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cambio en la forma de prestación del trabajo=  trabajo a distancia y teletrabajo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cualquier otro cambio de condiciones que estuviera disponible en la empresa o que pudiera implantarse</a:t>
          </a:r>
        </a:p>
      </dsp:txBody>
      <dsp:txXfrm>
        <a:off x="0" y="980315"/>
        <a:ext cx="8406872" cy="27137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B576-7DF7-4E94-9D55-87FDF46ED324}">
      <dsp:nvSpPr>
        <dsp:cNvPr id="0" name=""/>
        <dsp:cNvSpPr/>
      </dsp:nvSpPr>
      <dsp:spPr>
        <a:xfrm>
          <a:off x="3039427" y="0"/>
          <a:ext cx="4559141" cy="1152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 </a:t>
          </a:r>
          <a:r>
            <a:rPr lang="es-ES" sz="1800" kern="1200" dirty="0"/>
            <a:t>comunicación a la empresa con 24 horas de antelación</a:t>
          </a:r>
        </a:p>
      </dsp:txBody>
      <dsp:txXfrm>
        <a:off x="3039427" y="144030"/>
        <a:ext cx="4127051" cy="864181"/>
      </dsp:txXfrm>
    </dsp:sp>
    <dsp:sp modelId="{2AFA7663-0282-4A90-9187-030DCB6FA143}">
      <dsp:nvSpPr>
        <dsp:cNvPr id="0" name=""/>
        <dsp:cNvSpPr/>
      </dsp:nvSpPr>
      <dsp:spPr>
        <a:xfrm>
          <a:off x="0" y="0"/>
          <a:ext cx="3039427" cy="11522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Rapidez</a:t>
          </a:r>
        </a:p>
      </dsp:txBody>
      <dsp:txXfrm>
        <a:off x="56248" y="56248"/>
        <a:ext cx="2926931" cy="1039745"/>
      </dsp:txXfrm>
    </dsp:sp>
    <dsp:sp modelId="{17ADD6DD-2A87-4AB4-ADB8-5080B18740A1}">
      <dsp:nvSpPr>
        <dsp:cNvPr id="0" name=""/>
        <dsp:cNvSpPr/>
      </dsp:nvSpPr>
      <dsp:spPr>
        <a:xfrm>
          <a:off x="3039427" y="1267465"/>
          <a:ext cx="4559141" cy="1152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 </a:t>
          </a:r>
          <a:r>
            <a:rPr lang="es-ES" sz="1800" kern="1200" dirty="0"/>
            <a:t>hasta el 100 % de la jornada si resultara necesario, sin que ello implique cambio de naturaleza de la medida</a:t>
          </a:r>
        </a:p>
      </dsp:txBody>
      <dsp:txXfrm>
        <a:off x="3039427" y="1411495"/>
        <a:ext cx="4127051" cy="864181"/>
      </dsp:txXfrm>
    </dsp:sp>
    <dsp:sp modelId="{877830BC-5716-4AFE-B1DB-B20C662D3782}">
      <dsp:nvSpPr>
        <dsp:cNvPr id="0" name=""/>
        <dsp:cNvSpPr/>
      </dsp:nvSpPr>
      <dsp:spPr>
        <a:xfrm>
          <a:off x="0" y="1267465"/>
          <a:ext cx="3039427" cy="11522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Amplitud</a:t>
          </a:r>
        </a:p>
      </dsp:txBody>
      <dsp:txXfrm>
        <a:off x="56248" y="1323713"/>
        <a:ext cx="2926931" cy="1039745"/>
      </dsp:txXfrm>
    </dsp:sp>
    <dsp:sp modelId="{38D2790E-1DCE-4C24-B308-026B17D43217}">
      <dsp:nvSpPr>
        <dsp:cNvPr id="0" name=""/>
        <dsp:cNvSpPr/>
      </dsp:nvSpPr>
      <dsp:spPr>
        <a:xfrm>
          <a:off x="3039427" y="2534930"/>
          <a:ext cx="4559141" cy="1152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 </a:t>
          </a:r>
          <a:r>
            <a:rPr lang="es-ES" sz="1800" kern="1200" dirty="0"/>
            <a:t>si ya había adaptación de jornada o reducción, se podrá renunciar temporalmente o modificar los términos</a:t>
          </a:r>
        </a:p>
      </dsp:txBody>
      <dsp:txXfrm>
        <a:off x="3039427" y="2678960"/>
        <a:ext cx="4127051" cy="864181"/>
      </dsp:txXfrm>
    </dsp:sp>
    <dsp:sp modelId="{1BAAC13A-5791-4C5C-A04D-F44512F72268}">
      <dsp:nvSpPr>
        <dsp:cNvPr id="0" name=""/>
        <dsp:cNvSpPr/>
      </dsp:nvSpPr>
      <dsp:spPr>
        <a:xfrm>
          <a:off x="0" y="2534930"/>
          <a:ext cx="3039427" cy="11522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Adaptabilidad</a:t>
          </a:r>
        </a:p>
      </dsp:txBody>
      <dsp:txXfrm>
        <a:off x="56248" y="2591178"/>
        <a:ext cx="2926931" cy="103974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005AB-8D8A-4A4A-8AEA-67A735796F27}">
      <dsp:nvSpPr>
        <dsp:cNvPr id="0" name=""/>
        <dsp:cNvSpPr/>
      </dsp:nvSpPr>
      <dsp:spPr>
        <a:xfrm>
          <a:off x="2257425" y="0"/>
          <a:ext cx="2686050" cy="268605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baseline="0"/>
            <a:t>MUCHAS GRACIAS POR SU ATENCIÓN</a:t>
          </a:r>
          <a:endParaRPr lang="es-ES" sz="3400" kern="1200"/>
        </a:p>
      </dsp:txBody>
      <dsp:txXfrm>
        <a:off x="2650788" y="393363"/>
        <a:ext cx="1899324" cy="1899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BAD2-9DDC-4822-B6F7-6147F180CC7E}">
      <dsp:nvSpPr>
        <dsp:cNvPr id="0" name=""/>
        <dsp:cNvSpPr/>
      </dsp:nvSpPr>
      <dsp:spPr>
        <a:xfrm>
          <a:off x="0" y="0"/>
          <a:ext cx="7598569" cy="10044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Deroga la Directiva 2010/18/UE del Consejo, sobre permiso parental</a:t>
          </a:r>
        </a:p>
      </dsp:txBody>
      <dsp:txXfrm>
        <a:off x="49035" y="49035"/>
        <a:ext cx="7500499" cy="906408"/>
      </dsp:txXfrm>
    </dsp:sp>
    <dsp:sp modelId="{B48E20AE-843D-4A16-BE04-4F743FF8B97A}">
      <dsp:nvSpPr>
        <dsp:cNvPr id="0" name=""/>
        <dsp:cNvSpPr/>
      </dsp:nvSpPr>
      <dsp:spPr>
        <a:xfrm>
          <a:off x="0" y="1130883"/>
          <a:ext cx="7598569" cy="19351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Objetivo: el logro de la igualdad entre hombres y mujeres por lo que respecta a las oportunidades en el mercado laboral y al trato en el trabajo, </a:t>
          </a:r>
          <a:r>
            <a:rPr lang="es-ES" sz="1900" b="1" u="sng" kern="1200" dirty="0"/>
            <a:t>facilitando a los trabajadores que sean progenitores o cuidadores la conciliación de la vida familiar y profesional (art.1), entre otras medidas, justamente a través de fórmulas de trabajo flexible</a:t>
          </a:r>
          <a:endParaRPr lang="es-ES" sz="1900" kern="1200" dirty="0"/>
        </a:p>
      </dsp:txBody>
      <dsp:txXfrm>
        <a:off x="94464" y="1225347"/>
        <a:ext cx="7409641" cy="1746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D10D-D264-4B12-8CC1-CEF30C0EB40D}">
      <dsp:nvSpPr>
        <dsp:cNvPr id="0" name=""/>
        <dsp:cNvSpPr/>
      </dsp:nvSpPr>
      <dsp:spPr>
        <a:xfrm>
          <a:off x="599466" y="0"/>
          <a:ext cx="6793954" cy="28088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6A17CE-07AB-4A69-8725-9B15729F8E4D}">
      <dsp:nvSpPr>
        <dsp:cNvPr id="0" name=""/>
        <dsp:cNvSpPr/>
      </dsp:nvSpPr>
      <dsp:spPr>
        <a:xfrm>
          <a:off x="33312" y="812029"/>
          <a:ext cx="2572710" cy="1123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Y la empresa “</a:t>
          </a:r>
          <a:r>
            <a:rPr lang="es-ES" sz="1600" b="1" u="sng" kern="1200" dirty="0"/>
            <a:t>estudiará y (atenderá) = responderá”…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(comparación lingüística)</a:t>
          </a:r>
        </a:p>
      </dsp:txBody>
      <dsp:txXfrm>
        <a:off x="88159" y="866876"/>
        <a:ext cx="2463016" cy="1013849"/>
      </dsp:txXfrm>
    </dsp:sp>
    <dsp:sp modelId="{8720F72E-0361-4F2F-B688-DCA95A0B9DEA}">
      <dsp:nvSpPr>
        <dsp:cNvPr id="0" name=""/>
        <dsp:cNvSpPr/>
      </dsp:nvSpPr>
      <dsp:spPr>
        <a:xfrm>
          <a:off x="2710088" y="842657"/>
          <a:ext cx="2572710" cy="1123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/>
            <a:t>BUENA FE</a:t>
          </a:r>
        </a:p>
      </dsp:txBody>
      <dsp:txXfrm>
        <a:off x="2764935" y="897504"/>
        <a:ext cx="2463016" cy="1013849"/>
      </dsp:txXfrm>
    </dsp:sp>
    <dsp:sp modelId="{03E75FA4-E773-4216-85CF-5F8BFBC98485}">
      <dsp:nvSpPr>
        <dsp:cNvPr id="0" name=""/>
        <dsp:cNvSpPr/>
      </dsp:nvSpPr>
      <dsp:spPr>
        <a:xfrm>
          <a:off x="5411591" y="842657"/>
          <a:ext cx="2572710" cy="1123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/>
            <a:t>FLEXIBILIDAD </a:t>
          </a:r>
          <a:r>
            <a:rPr lang="es-ES" sz="1600" b="1" u="sng" kern="1200" dirty="0"/>
            <a:t>PRO OPERARIO</a:t>
          </a:r>
        </a:p>
      </dsp:txBody>
      <dsp:txXfrm>
        <a:off x="5466438" y="897504"/>
        <a:ext cx="2463016" cy="1013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FCB6-8942-40FE-961D-876A88BBF1C5}">
      <dsp:nvSpPr>
        <dsp:cNvPr id="0" name=""/>
        <dsp:cNvSpPr/>
      </dsp:nvSpPr>
      <dsp:spPr>
        <a:xfrm>
          <a:off x="0" y="0"/>
          <a:ext cx="6458783" cy="1438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Los arts.34.8 y 37.6 ET, </a:t>
          </a:r>
          <a:r>
            <a:rPr lang="es-ES" sz="1700" b="1" u="sng" kern="1200" dirty="0"/>
            <a:t>interpretados de manera integrada</a:t>
          </a:r>
          <a:endParaRPr lang="es-ES" sz="1700" kern="1200" dirty="0"/>
        </a:p>
      </dsp:txBody>
      <dsp:txXfrm>
        <a:off x="42125" y="42125"/>
        <a:ext cx="4972250" cy="1353989"/>
      </dsp:txXfrm>
    </dsp:sp>
    <dsp:sp modelId="{11D84D84-6879-47C3-9278-0124F464611B}">
      <dsp:nvSpPr>
        <dsp:cNvPr id="0" name=""/>
        <dsp:cNvSpPr/>
      </dsp:nvSpPr>
      <dsp:spPr>
        <a:xfrm>
          <a:off x="1139785" y="1757847"/>
          <a:ext cx="6458783" cy="1438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Hubieran podido conformar un </a:t>
          </a:r>
          <a:r>
            <a:rPr lang="es-ES" sz="1700" b="1" u="sng" kern="1200" dirty="0"/>
            <a:t>conjunto normativo capaz de institucionalizar un modelo de verdadera gestión flexible del tiempo </a:t>
          </a:r>
          <a:r>
            <a:rPr lang="es-ES" sz="1700" kern="1200" dirty="0"/>
            <a:t>favorecedor de la conciliación de la vida laboral y familiar</a:t>
          </a:r>
        </a:p>
      </dsp:txBody>
      <dsp:txXfrm>
        <a:off x="1181910" y="1799972"/>
        <a:ext cx="4299892" cy="1353989"/>
      </dsp:txXfrm>
    </dsp:sp>
    <dsp:sp modelId="{C13ED769-56FC-44EB-9799-DC626467309A}">
      <dsp:nvSpPr>
        <dsp:cNvPr id="0" name=""/>
        <dsp:cNvSpPr/>
      </dsp:nvSpPr>
      <dsp:spPr>
        <a:xfrm>
          <a:off x="5523928" y="1130615"/>
          <a:ext cx="934855" cy="934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734270" y="1130615"/>
        <a:ext cx="514171" cy="703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BF27-298C-4D1D-B138-B64EE009387C}">
      <dsp:nvSpPr>
        <dsp:cNvPr id="0" name=""/>
        <dsp:cNvSpPr/>
      </dsp:nvSpPr>
      <dsp:spPr>
        <a:xfrm>
          <a:off x="0" y="0"/>
          <a:ext cx="8496944" cy="695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Sentencia nº45/2019 del Juzgado de lo Social nº3 de Almería, de 30 de enero de 2019</a:t>
          </a:r>
        </a:p>
      </dsp:txBody>
      <dsp:txXfrm>
        <a:off x="33969" y="33969"/>
        <a:ext cx="8429006" cy="627913"/>
      </dsp:txXfrm>
    </dsp:sp>
    <dsp:sp modelId="{D1220D57-AE62-4CED-BFB1-3E9E85F5BEE8}">
      <dsp:nvSpPr>
        <dsp:cNvPr id="0" name=""/>
        <dsp:cNvSpPr/>
      </dsp:nvSpPr>
      <dsp:spPr>
        <a:xfrm>
          <a:off x="0" y="801796"/>
          <a:ext cx="8496944" cy="282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dos trabajadoras de una conocida empresa textil, que, ante una </a:t>
          </a:r>
          <a:r>
            <a:rPr lang="es-ES" sz="1800" b="1" u="sng" kern="1200" dirty="0"/>
            <a:t>reestructuración de centros</a:t>
          </a:r>
          <a:r>
            <a:rPr lang="es-ES" sz="1800" kern="1200" dirty="0"/>
            <a:t>, se negaron a </a:t>
          </a:r>
          <a:r>
            <a:rPr lang="es-ES" sz="1800" b="1" u="sng" kern="1200" dirty="0"/>
            <a:t>optar entre un cambio de horario o un traslado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la sentencia contempla la </a:t>
          </a:r>
          <a:r>
            <a:rPr lang="es-ES" sz="1800" b="1" u="sng" kern="1200" dirty="0"/>
            <a:t>dimensión constitucional </a:t>
          </a:r>
          <a:r>
            <a:rPr lang="es-ES" sz="1800" kern="1200" dirty="0"/>
            <a:t>del derecho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e invoca la </a:t>
          </a:r>
          <a:r>
            <a:rPr lang="es-ES" sz="1800" b="1" i="1" u="sng" kern="1200" dirty="0"/>
            <a:t>Recomendación del Consejo de la UE de 31 de marzo de 1992 (</a:t>
          </a:r>
          <a:r>
            <a:rPr lang="es-ES" sz="1800" b="1" i="1" u="sng" kern="1200" dirty="0" err="1"/>
            <a:t>LCEur</a:t>
          </a:r>
          <a:r>
            <a:rPr lang="es-ES" sz="1800" b="1" i="1" u="sng" kern="1200" dirty="0"/>
            <a:t> 1992, 1427) sobre el cuidado de los niños y de las niñas</a:t>
          </a:r>
          <a:r>
            <a:rPr lang="es-ES" sz="1800" kern="1200" dirty="0"/>
            <a:t>, que postula la compatibilidad de las responsabilidades derivadas de tal cuidado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1" u="sng" kern="1200" dirty="0"/>
            <a:t>califica el traslado como una conducta discriminatoria y declara su nulidad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1" u="sng" kern="1200" dirty="0"/>
            <a:t>y condena a la empresa a pagar una indemnización por los daños morales </a:t>
          </a:r>
          <a:r>
            <a:rPr lang="es-ES" sz="1800" kern="1200" dirty="0"/>
            <a:t>(art.183 LRJS) cuyo importe se fija conforme a la sanción pecuniaria mínima que fija la LISOS para las infracciones muy graves [arts.8.12 y 40.1 c).</a:t>
          </a:r>
        </a:p>
      </dsp:txBody>
      <dsp:txXfrm>
        <a:off x="0" y="801796"/>
        <a:ext cx="8496944" cy="28218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5FCC-3557-4400-A42E-DAFCBEFDD62E}">
      <dsp:nvSpPr>
        <dsp:cNvPr id="0" name=""/>
        <dsp:cNvSpPr/>
      </dsp:nvSpPr>
      <dsp:spPr>
        <a:xfrm>
          <a:off x="0" y="0"/>
          <a:ext cx="7598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3F2D3-3AB4-4974-BD05-6BC6BB609D19}">
      <dsp:nvSpPr>
        <dsp:cNvPr id="0" name=""/>
        <dsp:cNvSpPr/>
      </dsp:nvSpPr>
      <dsp:spPr>
        <a:xfrm>
          <a:off x="0" y="25881"/>
          <a:ext cx="7598569" cy="72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Evidencia la existencia de </a:t>
          </a:r>
          <a:r>
            <a:rPr lang="es-ES" sz="2000" b="1" u="sng" kern="1200" dirty="0"/>
            <a:t>horarios verdaderamente hostiles con la vida </a:t>
          </a:r>
        </a:p>
      </dsp:txBody>
      <dsp:txXfrm>
        <a:off x="0" y="25881"/>
        <a:ext cx="7598569" cy="723356"/>
      </dsp:txXfrm>
    </dsp:sp>
    <dsp:sp modelId="{E51BE848-F906-4831-BFDD-B4E5BFAFA917}">
      <dsp:nvSpPr>
        <dsp:cNvPr id="0" name=""/>
        <dsp:cNvSpPr/>
      </dsp:nvSpPr>
      <dsp:spPr>
        <a:xfrm>
          <a:off x="0" y="723356"/>
          <a:ext cx="7598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DF93C-52EC-4A4F-954D-8DD9D0B440B3}">
      <dsp:nvSpPr>
        <dsp:cNvPr id="0" name=""/>
        <dsp:cNvSpPr/>
      </dsp:nvSpPr>
      <dsp:spPr>
        <a:xfrm>
          <a:off x="0" y="723356"/>
          <a:ext cx="7598569" cy="72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Concreción horaria de una reducción anterior al parto</a:t>
          </a:r>
        </a:p>
      </dsp:txBody>
      <dsp:txXfrm>
        <a:off x="0" y="723356"/>
        <a:ext cx="7598569" cy="723356"/>
      </dsp:txXfrm>
    </dsp:sp>
    <dsp:sp modelId="{B0857799-1622-47BB-8606-7C9E716C7D63}">
      <dsp:nvSpPr>
        <dsp:cNvPr id="0" name=""/>
        <dsp:cNvSpPr/>
      </dsp:nvSpPr>
      <dsp:spPr>
        <a:xfrm>
          <a:off x="0" y="1446712"/>
          <a:ext cx="7598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2C93B-48A6-46AA-8D2E-DD45F8E4AD12}">
      <dsp:nvSpPr>
        <dsp:cNvPr id="0" name=""/>
        <dsp:cNvSpPr/>
      </dsp:nvSpPr>
      <dsp:spPr>
        <a:xfrm>
          <a:off x="0" y="1446712"/>
          <a:ext cx="7598569" cy="72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Estima la pretensión actora</a:t>
          </a:r>
        </a:p>
      </dsp:txBody>
      <dsp:txXfrm>
        <a:off x="0" y="1446712"/>
        <a:ext cx="7598569" cy="723356"/>
      </dsp:txXfrm>
    </dsp:sp>
    <dsp:sp modelId="{8B9018EF-CE2F-46C3-BB00-2BE576ED043C}">
      <dsp:nvSpPr>
        <dsp:cNvPr id="0" name=""/>
        <dsp:cNvSpPr/>
      </dsp:nvSpPr>
      <dsp:spPr>
        <a:xfrm>
          <a:off x="0" y="2170068"/>
          <a:ext cx="7598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764AD-917F-433D-A7FE-2F0E0F0E3B4C}">
      <dsp:nvSpPr>
        <dsp:cNvPr id="0" name=""/>
        <dsp:cNvSpPr/>
      </dsp:nvSpPr>
      <dsp:spPr>
        <a:xfrm>
          <a:off x="0" y="2170068"/>
          <a:ext cx="7598569" cy="72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Condena al pago de 3.500 euros en concepto de daño moral</a:t>
          </a:r>
        </a:p>
      </dsp:txBody>
      <dsp:txXfrm>
        <a:off x="0" y="2170068"/>
        <a:ext cx="7598569" cy="7233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0D0E9-1583-48C6-8559-26404AF9E9F4}">
      <dsp:nvSpPr>
        <dsp:cNvPr id="0" name=""/>
        <dsp:cNvSpPr/>
      </dsp:nvSpPr>
      <dsp:spPr>
        <a:xfrm>
          <a:off x="0" y="482461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1B6C8-F3B9-447E-89DD-6908A461C44F}">
      <dsp:nvSpPr>
        <dsp:cNvPr id="0" name=""/>
        <dsp:cNvSpPr/>
      </dsp:nvSpPr>
      <dsp:spPr>
        <a:xfrm>
          <a:off x="414046" y="28302"/>
          <a:ext cx="6961421" cy="7198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Concreción horaria en un supuesto de reducción de jornada, concentrando las horas de 10:00 a 14:00 horas, de lunes a viernes</a:t>
          </a:r>
        </a:p>
      </dsp:txBody>
      <dsp:txXfrm>
        <a:off x="449186" y="63442"/>
        <a:ext cx="6891141" cy="649558"/>
      </dsp:txXfrm>
    </dsp:sp>
    <dsp:sp modelId="{18C79753-25C3-4D7B-ACA6-AF670F0DE28C}">
      <dsp:nvSpPr>
        <dsp:cNvPr id="0" name=""/>
        <dsp:cNvSpPr/>
      </dsp:nvSpPr>
      <dsp:spPr>
        <a:xfrm>
          <a:off x="0" y="1298941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0171F-D179-4193-96AA-7463CD949A0E}">
      <dsp:nvSpPr>
        <dsp:cNvPr id="0" name=""/>
        <dsp:cNvSpPr/>
      </dsp:nvSpPr>
      <dsp:spPr>
        <a:xfrm>
          <a:off x="414046" y="1033261"/>
          <a:ext cx="7304756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Estima el recurso de la demandante = ¿suplicación sin pretensión indemnizatoria?</a:t>
          </a:r>
        </a:p>
      </dsp:txBody>
      <dsp:txXfrm>
        <a:off x="439985" y="1059200"/>
        <a:ext cx="7252878" cy="479482"/>
      </dsp:txXfrm>
    </dsp:sp>
    <dsp:sp modelId="{DB1ADD9E-F491-4FCB-8257-D766188A81C7}">
      <dsp:nvSpPr>
        <dsp:cNvPr id="0" name=""/>
        <dsp:cNvSpPr/>
      </dsp:nvSpPr>
      <dsp:spPr>
        <a:xfrm>
          <a:off x="0" y="2143723"/>
          <a:ext cx="8280920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374904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u="sng" kern="1200" dirty="0"/>
            <a:t>si el padre podría adaptar su jornada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si existen </a:t>
          </a:r>
          <a:r>
            <a:rPr lang="es-ES" sz="1800" b="1" u="sng" kern="1200" dirty="0"/>
            <a:t>abuelos q</a:t>
          </a:r>
          <a:r>
            <a:rPr lang="es-ES" sz="1800" kern="1200" dirty="0"/>
            <a:t>ue pudieran ayudar y ocuparse de la menor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si el </a:t>
          </a:r>
          <a:r>
            <a:rPr lang="es-ES" sz="1800" b="1" u="sng" kern="1200" dirty="0"/>
            <a:t>colegio dispone de comedor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o de la posibilidad de realizar </a:t>
          </a:r>
          <a:r>
            <a:rPr lang="es-ES" sz="1800" b="1" u="sng" kern="1200" dirty="0"/>
            <a:t>actividades extraescolares </a:t>
          </a:r>
          <a:endParaRPr lang="es-ES" sz="1800" kern="1200" dirty="0"/>
        </a:p>
      </dsp:txBody>
      <dsp:txXfrm>
        <a:off x="0" y="2143723"/>
        <a:ext cx="8280920" cy="1644300"/>
      </dsp:txXfrm>
    </dsp:sp>
    <dsp:sp modelId="{E8EE7A0E-6C72-40DF-8019-B488445386FE}">
      <dsp:nvSpPr>
        <dsp:cNvPr id="0" name=""/>
        <dsp:cNvSpPr/>
      </dsp:nvSpPr>
      <dsp:spPr>
        <a:xfrm>
          <a:off x="414046" y="1849741"/>
          <a:ext cx="5796644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 trata de un </a:t>
          </a:r>
          <a:r>
            <a:rPr lang="es-ES" sz="1800" b="1" u="sng" kern="1200" dirty="0"/>
            <a:t>derecho personalísimo de la trabajadora, por lo que no procede valorar circunstancias como</a:t>
          </a:r>
          <a:endParaRPr lang="es-ES" sz="1800" kern="1200" dirty="0"/>
        </a:p>
      </dsp:txBody>
      <dsp:txXfrm>
        <a:off x="439985" y="1875680"/>
        <a:ext cx="574476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E3123-FE19-483C-AD15-E8B7695C96B6}" type="datetimeFigureOut">
              <a:rPr lang="es-ES" smtClean="0"/>
              <a:t>23/11/2022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9C32A-987E-4F17-B9DA-714F9B9C0B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35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9C32A-987E-4F17-B9DA-714F9B9C0B8B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23/11/2022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hyperlink" Target="http://www.eduardorojotorrecilla.es/2021/07/sobre-la-importancia-de-la-dimension.html?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3401" y="987574"/>
            <a:ext cx="4648200" cy="1252664"/>
          </a:xfrm>
        </p:spPr>
        <p:txBody>
          <a:bodyPr>
            <a:normAutofit fontScale="90000"/>
          </a:bodyPr>
          <a:lstStyle/>
          <a:p>
            <a:r>
              <a:rPr lang="es-ES" sz="2800" i="1" baseline="0" dirty="0"/>
              <a:t>LA ADAPTACIÓN DE LA JORNADA DE TRABAJO: UN NUEVO PARADIGMA</a:t>
            </a:r>
            <a:br>
              <a:rPr lang="es-ES" sz="2800" i="1" baseline="0" dirty="0"/>
            </a:b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2"/>
            <a:ext cx="3733800" cy="1491107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Carolina Martínez Moreno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Catedrática de Derecho del Trabajo y de la Seguridad Social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Universidad de Oviedo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5C99E-0DA7-4500-8DAE-FBB8A48A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43" y="771550"/>
            <a:ext cx="8045210" cy="429966"/>
          </a:xfrm>
        </p:spPr>
        <p:txBody>
          <a:bodyPr>
            <a:normAutofit/>
          </a:bodyPr>
          <a:lstStyle/>
          <a:p>
            <a:r>
              <a:rPr lang="es-ES" sz="2000" dirty="0"/>
              <a:t>STSJ de Galicia, Sala de lo Social, de 28 de mayo de 2019 (Rec.1492/19)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C503C4D-DC97-48DD-A871-C1F00F4B1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64502"/>
              </p:ext>
            </p:extLst>
          </p:nvPr>
        </p:nvGraphicFramePr>
        <p:xfrm>
          <a:off x="395536" y="1281280"/>
          <a:ext cx="8280920" cy="3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95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0DFEE-296C-4E8E-843D-81DCB64E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25" y="699542"/>
            <a:ext cx="7598569" cy="683969"/>
          </a:xfrm>
        </p:spPr>
        <p:txBody>
          <a:bodyPr>
            <a:normAutofit/>
          </a:bodyPr>
          <a:lstStyle/>
          <a:p>
            <a:r>
              <a:rPr lang="es-ES" sz="1800" dirty="0"/>
              <a:t>Sentencia del Juzgado de lo Social nº2 de Santa Cruz de Tenerife, Sentencia nº364/2019, de 7 de octubre de 2019 (Proced.853/2018)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274D0D0-8DB9-482A-95A6-AB3AF4097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53195"/>
              </p:ext>
            </p:extLst>
          </p:nvPr>
        </p:nvGraphicFramePr>
        <p:xfrm>
          <a:off x="395536" y="1491630"/>
          <a:ext cx="7863080" cy="358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86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BF042-90C6-468D-A9DE-09020985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9542"/>
            <a:ext cx="7598569" cy="684677"/>
          </a:xfrm>
        </p:spPr>
        <p:txBody>
          <a:bodyPr>
            <a:normAutofit fontScale="90000"/>
          </a:bodyPr>
          <a:lstStyle/>
          <a:p>
            <a:r>
              <a:rPr lang="es-ES" sz="2100" dirty="0"/>
              <a:t>Sentencia del Juzgado de lo Social nº26 de Madrid, Sentencia 191/2019 de 10 de mayo de 2019 (Proced.337/19)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49CDCBB-337B-40BE-8B8A-A05BC342B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18342"/>
              </p:ext>
            </p:extLst>
          </p:nvPr>
        </p:nvGraphicFramePr>
        <p:xfrm>
          <a:off x="323528" y="1491630"/>
          <a:ext cx="8496944" cy="35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01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9A75A-9F1B-4773-AF86-0D3E1E71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34" y="627534"/>
            <a:ext cx="7598569" cy="563272"/>
          </a:xfrm>
        </p:spPr>
        <p:txBody>
          <a:bodyPr/>
          <a:lstStyle/>
          <a:p>
            <a:r>
              <a:rPr lang="es-ES" sz="2700" dirty="0">
                <a:latin typeface="Corbel" panose="020B0503020204020204" pitchFamily="34" charset="0"/>
                <a:ea typeface="Calibri" panose="020F0502020204030204" pitchFamily="34" charset="0"/>
              </a:rPr>
              <a:t>STSJ Canarias, de 24 febrero 2020</a:t>
            </a:r>
            <a:endParaRPr lang="es-ES" dirty="0">
              <a:latin typeface="Corbel" panose="020B0503020204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20AA5EF-1C63-41A6-AC78-7FD3109F5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43842"/>
              </p:ext>
            </p:extLst>
          </p:nvPr>
        </p:nvGraphicFramePr>
        <p:xfrm>
          <a:off x="251520" y="1263737"/>
          <a:ext cx="8496944" cy="373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48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25B7A-A294-406C-A2D2-D0A7DA54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9542"/>
            <a:ext cx="7598569" cy="685104"/>
          </a:xfrm>
        </p:spPr>
        <p:txBody>
          <a:bodyPr/>
          <a:lstStyle/>
          <a:p>
            <a:r>
              <a:rPr lang="es-ES" sz="3200" dirty="0"/>
              <a:t>La adaptación del tiempo de trabajo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654CC83-0077-462E-9E8B-31F95A141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977"/>
              </p:ext>
            </p:extLst>
          </p:nvPr>
        </p:nvGraphicFramePr>
        <p:xfrm>
          <a:off x="611560" y="1563638"/>
          <a:ext cx="7848872" cy="35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24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401B9-DD59-4116-9169-76DFD3ED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4" y="627534"/>
            <a:ext cx="7703032" cy="718237"/>
          </a:xfrm>
        </p:spPr>
        <p:txBody>
          <a:bodyPr>
            <a:normAutofit fontScale="90000"/>
          </a:bodyPr>
          <a:lstStyle/>
          <a:p>
            <a:r>
              <a:rPr lang="es-ES" sz="2100" dirty="0"/>
              <a:t>Alguna excepción: </a:t>
            </a:r>
            <a:r>
              <a:rPr lang="es-ES" sz="2100" i="1" dirty="0"/>
              <a:t>V Convenio colectivo marco del Grupo Endesa</a:t>
            </a:r>
            <a:r>
              <a:rPr lang="es-ES" sz="2100" dirty="0"/>
              <a:t> (BOE 17 jun.2020), dentro del Capitulo IX, Plan de Igualdad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E02BEE4-ED94-49E5-922F-4C867E8DA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294143"/>
              </p:ext>
            </p:extLst>
          </p:nvPr>
        </p:nvGraphicFramePr>
        <p:xfrm>
          <a:off x="323528" y="1470511"/>
          <a:ext cx="8351104" cy="345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29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9F68-0569-45FE-80BD-27F54561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71550"/>
            <a:ext cx="8208912" cy="804272"/>
          </a:xfrm>
        </p:spPr>
        <p:txBody>
          <a:bodyPr>
            <a:noAutofit/>
          </a:bodyPr>
          <a:lstStyle/>
          <a:p>
            <a:r>
              <a:rPr lang="es-ES" sz="2400" dirty="0"/>
              <a:t>Algunos criterios jurisprudenciales sobre regulaciones convencionales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C167D78-D20C-41B1-8A62-A0A82FD0F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473112"/>
              </p:ext>
            </p:extLst>
          </p:nvPr>
        </p:nvGraphicFramePr>
        <p:xfrm>
          <a:off x="369402" y="1635646"/>
          <a:ext cx="8091030" cy="333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08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68B53-3B70-404C-8BB8-FF7A6530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35" y="800100"/>
            <a:ext cx="8229600" cy="619522"/>
          </a:xfrm>
        </p:spPr>
        <p:txBody>
          <a:bodyPr/>
          <a:lstStyle/>
          <a:p>
            <a:r>
              <a:rPr lang="es-ES" sz="3200" dirty="0"/>
              <a:t>STS de 24 de julio de 2017 (Rec.245/16)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43FBE6-8D48-455A-A3D6-EA92F3744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307457"/>
              </p:ext>
            </p:extLst>
          </p:nvPr>
        </p:nvGraphicFramePr>
        <p:xfrm>
          <a:off x="467544" y="1851670"/>
          <a:ext cx="7598569" cy="262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42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B4318-3426-4032-96AE-D4F73234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38123"/>
            <a:ext cx="7598569" cy="734324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STS de 21 de marzo de 2011 (Rec.54/10) impugnación del Convenio Colectivo de Aldeasa 2007-2010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E9C2558-A9FD-475F-9F94-ED8721F31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978189"/>
              </p:ext>
            </p:extLst>
          </p:nvPr>
        </p:nvGraphicFramePr>
        <p:xfrm>
          <a:off x="435496" y="1475057"/>
          <a:ext cx="8191773" cy="346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40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187F0-24B1-4A25-B1EC-979EBB57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87185"/>
            <a:ext cx="7874956" cy="854206"/>
          </a:xfrm>
        </p:spPr>
        <p:txBody>
          <a:bodyPr>
            <a:noAutofit/>
          </a:bodyPr>
          <a:lstStyle/>
          <a:p>
            <a:r>
              <a:rPr lang="es-ES" sz="2800" dirty="0"/>
              <a:t>4. El “nuevo” derecho a la adaptación de la jornada y la prestación: ¿jornada “a la carta”?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59A9FB5-8D27-489E-AF67-450858218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588979"/>
              </p:ext>
            </p:extLst>
          </p:nvPr>
        </p:nvGraphicFramePr>
        <p:xfrm>
          <a:off x="473178" y="1707654"/>
          <a:ext cx="7997085" cy="340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66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965CA-4E4F-4A14-84D4-87E204D8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43558"/>
            <a:ext cx="7598569" cy="1255168"/>
          </a:xfrm>
        </p:spPr>
        <p:txBody>
          <a:bodyPr>
            <a:normAutofit/>
          </a:bodyPr>
          <a:lstStyle/>
          <a:p>
            <a:r>
              <a:rPr lang="es-ES" sz="2400" dirty="0"/>
              <a:t>Soledad Murillo, </a:t>
            </a:r>
            <a:r>
              <a:rPr lang="es-ES" sz="2400" i="1" dirty="0"/>
              <a:t>El mito de la vida privada. De la entrega al tiempo propio</a:t>
            </a:r>
            <a:r>
              <a:rPr lang="es-ES" sz="2400" dirty="0"/>
              <a:t>, Siglo XXI, Madrid, 2006, citaba estas palabras de María Zambrano: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CF017F-7952-42C2-A183-15382C6BE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16813"/>
              </p:ext>
            </p:extLst>
          </p:nvPr>
        </p:nvGraphicFramePr>
        <p:xfrm>
          <a:off x="395536" y="2355726"/>
          <a:ext cx="7598569" cy="250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55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F2F93-C9B3-4EBF-8544-42A89E8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63" y="699543"/>
            <a:ext cx="7598569" cy="432047"/>
          </a:xfrm>
        </p:spPr>
        <p:txBody>
          <a:bodyPr/>
          <a:lstStyle/>
          <a:p>
            <a:r>
              <a:rPr lang="es-ES" sz="2800" dirty="0"/>
              <a:t>El derecho a “solicitar” la adaptación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176F55-787C-441A-8710-30852C288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7762"/>
              </p:ext>
            </p:extLst>
          </p:nvPr>
        </p:nvGraphicFramePr>
        <p:xfrm>
          <a:off x="532570" y="1268896"/>
          <a:ext cx="8238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72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8E4EE-B4F2-4CF6-B0EF-877B20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3" y="699542"/>
            <a:ext cx="8387192" cy="519446"/>
          </a:xfrm>
        </p:spPr>
        <p:txBody>
          <a:bodyPr>
            <a:noAutofit/>
          </a:bodyPr>
          <a:lstStyle/>
          <a:p>
            <a:r>
              <a:rPr lang="es-ES" sz="2800" dirty="0"/>
              <a:t>El papel del convenio y de la autonomía de la voluntad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B43684F-A364-40A6-BF59-9BEEF3887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17326"/>
              </p:ext>
            </p:extLst>
          </p:nvPr>
        </p:nvGraphicFramePr>
        <p:xfrm>
          <a:off x="474815" y="1563638"/>
          <a:ext cx="8194370" cy="333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42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A933-35E8-446F-A3B2-660FAB45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96636"/>
            <a:ext cx="7598569" cy="717986"/>
          </a:xfrm>
        </p:spPr>
        <p:txBody>
          <a:bodyPr/>
          <a:lstStyle/>
          <a:p>
            <a:r>
              <a:rPr lang="es-ES" sz="3200" dirty="0"/>
              <a:t>Sujetos causantes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7D53236-AB28-4539-ACD3-8D93EA6C2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34025"/>
              </p:ext>
            </p:extLst>
          </p:nvPr>
        </p:nvGraphicFramePr>
        <p:xfrm>
          <a:off x="467544" y="1671514"/>
          <a:ext cx="7598569" cy="303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6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23199-8436-4416-B5D6-CCA6B543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15566"/>
            <a:ext cx="7598569" cy="749300"/>
          </a:xfrm>
        </p:spPr>
        <p:txBody>
          <a:bodyPr/>
          <a:lstStyle/>
          <a:p>
            <a:r>
              <a:rPr lang="es-ES" sz="3200" dirty="0"/>
              <a:t>Dinamicidad del derecho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E50B9A4-89CF-40EC-BC93-016EC19DE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446505"/>
              </p:ext>
            </p:extLst>
          </p:nvPr>
        </p:nvGraphicFramePr>
        <p:xfrm>
          <a:off x="467544" y="1995686"/>
          <a:ext cx="7200900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30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1EA0CF-0237-4ACB-8C8D-9BCC3561F087}"/>
              </a:ext>
            </a:extLst>
          </p:cNvPr>
          <p:cNvGraphicFramePr/>
          <p:nvPr/>
        </p:nvGraphicFramePr>
        <p:xfrm>
          <a:off x="1319842" y="575813"/>
          <a:ext cx="6489221" cy="408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89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327E2-9354-4942-B392-A159A66C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89" y="652919"/>
            <a:ext cx="7200900" cy="515968"/>
          </a:xfrm>
        </p:spPr>
        <p:txBody>
          <a:bodyPr>
            <a:normAutofit fontScale="90000"/>
          </a:bodyPr>
          <a:lstStyle/>
          <a:p>
            <a:r>
              <a:rPr lang="es-ES" sz="3100" dirty="0"/>
              <a:t>La necesidad de fundamentar la solicitud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E52136-B197-4771-82DA-452D7301D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77718"/>
              </p:ext>
            </p:extLst>
          </p:nvPr>
        </p:nvGraphicFramePr>
        <p:xfrm>
          <a:off x="565636" y="1491630"/>
          <a:ext cx="7790405" cy="315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91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044FB-5832-41E5-9563-FD09FAAA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9542"/>
            <a:ext cx="8280920" cy="792088"/>
          </a:xfrm>
        </p:spPr>
        <p:txBody>
          <a:bodyPr>
            <a:noAutofit/>
          </a:bodyPr>
          <a:lstStyle/>
          <a:p>
            <a:r>
              <a:rPr lang="es-ES" sz="2800" dirty="0"/>
              <a:t>La necesidad de motivar suficientemente la oposición empresarial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F18A46D-2BA4-4245-ACA5-16689EE92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74041"/>
              </p:ext>
            </p:extLst>
          </p:nvPr>
        </p:nvGraphicFramePr>
        <p:xfrm>
          <a:off x="467544" y="1563638"/>
          <a:ext cx="8010367" cy="350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259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CD5F8-6AD8-46C9-A2B6-A3F66F4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954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es-ES" sz="2000" dirty="0"/>
              <a:t>La fundamentación de la oposición empresarial y la prueba de la necesidad por parte de la trabajadora: Sentencia nº251/2019 del Juzgado de lo Social nº1 de Mataró, de 12 de septiembre de 2019</a:t>
            </a:r>
            <a:br>
              <a:rPr lang="es-ES" sz="2400" dirty="0"/>
            </a:br>
            <a:endParaRPr lang="es-ES" sz="21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28D3DE-D204-47C4-B2E6-6D78B02A6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4241"/>
              </p:ext>
            </p:extLst>
          </p:nvPr>
        </p:nvGraphicFramePr>
        <p:xfrm>
          <a:off x="179512" y="1707654"/>
          <a:ext cx="87129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93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98991-645A-49D2-B16B-4DD771F5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77995"/>
            <a:ext cx="7200900" cy="527290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STSJ Aragón, 19 de enero de 2021 (Rec.637/2020)</a:t>
            </a:r>
            <a:b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80A315B-AF47-48F8-B361-35849F29B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39992"/>
              </p:ext>
            </p:extLst>
          </p:nvPr>
        </p:nvGraphicFramePr>
        <p:xfrm>
          <a:off x="539552" y="1347614"/>
          <a:ext cx="7200900" cy="36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343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7ADD8-E79A-4643-B5D2-7F75CB11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6722"/>
            <a:ext cx="7598569" cy="725722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La relevancia de la repercusión del cambio sobre el resto de la plantilla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35BAE3F-38DE-44AD-9E3B-1AF2A54DC6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3117" y="1587141"/>
          <a:ext cx="7598569" cy="330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77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57428-B8D1-4893-B7B3-3A1D0A0E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565572"/>
          </a:xfrm>
        </p:spPr>
        <p:txBody>
          <a:bodyPr/>
          <a:lstStyle/>
          <a:p>
            <a:r>
              <a:rPr lang="es-ES" sz="3200" dirty="0"/>
              <a:t>José Mújica, expresidente de Uruguay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96FF48A-2353-407B-966F-964F8FFE4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90797"/>
              </p:ext>
            </p:extLst>
          </p:nvPr>
        </p:nvGraphicFramePr>
        <p:xfrm>
          <a:off x="514351" y="1606551"/>
          <a:ext cx="7598569" cy="316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29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9B73-AFFA-44A2-BF26-8AB75E36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9542"/>
            <a:ext cx="7200900" cy="734634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La relevancia de la repercusión del cambio sobre el resto de la plantilla y otros problemas organizativos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55333B5-45EF-49B5-ACB1-047BA2D84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527124"/>
              </p:ext>
            </p:extLst>
          </p:nvPr>
        </p:nvGraphicFramePr>
        <p:xfrm>
          <a:off x="467544" y="1635646"/>
          <a:ext cx="7940718" cy="318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633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10D25-2028-4BB8-ACEA-E9CF3F0B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7" y="579238"/>
            <a:ext cx="8277163" cy="923795"/>
          </a:xfrm>
        </p:spPr>
        <p:txBody>
          <a:bodyPr>
            <a:normAutofit/>
          </a:bodyPr>
          <a:lstStyle/>
          <a:p>
            <a:r>
              <a:rPr lang="es-ES" sz="2700" dirty="0"/>
              <a:t>STJS de Canarias, de 1 de septiembre de 2020 (Rec.197/20), </a:t>
            </a:r>
            <a:r>
              <a:rPr lang="es-ES" sz="1800" dirty="0"/>
              <a:t>Ponente, Gloria Poyatos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E89D258-642A-40FF-9602-D3BB8A1D98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980081"/>
              </p:ext>
            </p:extLst>
          </p:nvPr>
        </p:nvGraphicFramePr>
        <p:xfrm>
          <a:off x="475169" y="1779662"/>
          <a:ext cx="7837378" cy="307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578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49A26-C735-4281-AED9-CE08D5C2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66206"/>
            <a:ext cx="7200900" cy="475622"/>
          </a:xfrm>
        </p:spPr>
        <p:txBody>
          <a:bodyPr>
            <a:normAutofit/>
          </a:bodyPr>
          <a:lstStyle/>
          <a:p>
            <a:r>
              <a:rPr lang="es-ES" sz="2400" dirty="0"/>
              <a:t>La relevancia de la dimensión de la empresa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E25AAE3-35AC-4435-A747-9AFD5723E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469133"/>
              </p:ext>
            </p:extLst>
          </p:nvPr>
        </p:nvGraphicFramePr>
        <p:xfrm>
          <a:off x="381527" y="1419622"/>
          <a:ext cx="8366937" cy="356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568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63323-FEBE-4429-8DA2-C2EE83EF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9542"/>
            <a:ext cx="7200900" cy="504069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666666"/>
                </a:solidFill>
                <a:effectLst/>
                <a:latin typeface="+mn-lt"/>
              </a:rPr>
              <a:t>TSJ de Galicia de 25 de mayo de 2021 (Rec.335/2021)</a:t>
            </a:r>
            <a:endParaRPr lang="es-ES" sz="2400" dirty="0">
              <a:latin typeface="+mn-lt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511BCDE-A8B6-4A05-89F7-F7623CE9D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63086"/>
              </p:ext>
            </p:extLst>
          </p:nvPr>
        </p:nvGraphicFramePr>
        <p:xfrm>
          <a:off x="642128" y="1339251"/>
          <a:ext cx="8106336" cy="355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733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5EA39-A34F-4241-9903-FE844D83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8" y="647110"/>
            <a:ext cx="8019710" cy="899778"/>
          </a:xfrm>
        </p:spPr>
        <p:txBody>
          <a:bodyPr>
            <a:noAutofit/>
          </a:bodyPr>
          <a:lstStyle/>
          <a:p>
            <a:r>
              <a:rPr lang="es-ES" sz="2100" dirty="0">
                <a:latin typeface="+mn-lt"/>
              </a:rPr>
              <a:t>La dimensión constitucional de la reducción y la adaptación de la jornada de trabajo: STC núm. 119/2021 de 31 de mayo</a:t>
            </a:r>
            <a:br>
              <a:rPr lang="es-ES" sz="2100" dirty="0">
                <a:latin typeface="+mn-lt"/>
              </a:rPr>
            </a:br>
            <a:r>
              <a:rPr lang="es-ES" sz="1350" dirty="0">
                <a:latin typeface="+mn-lt"/>
              </a:rPr>
              <a:t> </a:t>
            </a:r>
            <a:r>
              <a:rPr lang="es-ES" sz="1350" dirty="0">
                <a:hlinkClick r:id="rId2"/>
              </a:rPr>
              <a:t>http://www.eduardorojotorrecilla.es/2021/07/sobre-la-importancia-de-la-dimension.html?m=1</a:t>
            </a:r>
            <a:br>
              <a:rPr lang="es-ES" sz="1350" dirty="0"/>
            </a:br>
            <a:endParaRPr lang="es-ES" sz="135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D349BB-7050-4E35-866B-B7AE8362F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90431"/>
              </p:ext>
            </p:extLst>
          </p:nvPr>
        </p:nvGraphicFramePr>
        <p:xfrm>
          <a:off x="395536" y="1563638"/>
          <a:ext cx="8151085" cy="343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007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781FD-4273-788A-F1BF-2696C634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32362"/>
            <a:ext cx="8229600" cy="493563"/>
          </a:xfrm>
        </p:spPr>
        <p:txBody>
          <a:bodyPr/>
          <a:lstStyle/>
          <a:p>
            <a:r>
              <a:rPr lang="es-ES" sz="2400" dirty="0"/>
              <a:t>Últimas noticias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9E4533D-39D0-4137-A16A-24524E136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036073"/>
              </p:ext>
            </p:extLst>
          </p:nvPr>
        </p:nvGraphicFramePr>
        <p:xfrm>
          <a:off x="457200" y="1200150"/>
          <a:ext cx="8229600" cy="360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45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60D4F-D651-42CD-AC2B-267D1CB9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71550"/>
            <a:ext cx="7598569" cy="504056"/>
          </a:xfrm>
        </p:spPr>
        <p:txBody>
          <a:bodyPr>
            <a:normAutofit/>
          </a:bodyPr>
          <a:lstStyle/>
          <a:p>
            <a:r>
              <a:rPr lang="es-ES" sz="2400" dirty="0"/>
              <a:t>5. Algunas reflexiones finales y propuestas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87F5C3-8822-4569-A711-B9CBA482A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72078"/>
              </p:ext>
            </p:extLst>
          </p:nvPr>
        </p:nvGraphicFramePr>
        <p:xfrm>
          <a:off x="246939" y="1419622"/>
          <a:ext cx="865012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88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48129-3E26-453A-B574-523F20BD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79" y="667682"/>
            <a:ext cx="6186868" cy="509434"/>
          </a:xfrm>
        </p:spPr>
        <p:txBody>
          <a:bodyPr>
            <a:normAutofit/>
          </a:bodyPr>
          <a:lstStyle/>
          <a:p>
            <a:r>
              <a:rPr lang="es-ES" sz="2400" dirty="0"/>
              <a:t>Algunas soluciones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9DB7A6A-7CF1-4EF0-B3CB-730B9F056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411347"/>
              </p:ext>
            </p:extLst>
          </p:nvPr>
        </p:nvGraphicFramePr>
        <p:xfrm>
          <a:off x="549970" y="1168712"/>
          <a:ext cx="8270502" cy="38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782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3C956-B6AA-47CD-804A-8A49CCA4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32" y="627534"/>
            <a:ext cx="7598569" cy="459981"/>
          </a:xfrm>
        </p:spPr>
        <p:txBody>
          <a:bodyPr>
            <a:noAutofit/>
          </a:bodyPr>
          <a:lstStyle/>
          <a:p>
            <a:r>
              <a:rPr lang="es-ES" sz="2400" dirty="0"/>
              <a:t>Otros elementos del “plan me cuida”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EE08E54-EC59-4D56-8B90-4CB12419D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79080"/>
              </p:ext>
            </p:extLst>
          </p:nvPr>
        </p:nvGraphicFramePr>
        <p:xfrm>
          <a:off x="413600" y="1203598"/>
          <a:ext cx="8406872" cy="36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915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833EC-20DB-4C7A-A2A2-1C546117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76601"/>
            <a:ext cx="7598569" cy="546664"/>
          </a:xfrm>
        </p:spPr>
        <p:txBody>
          <a:bodyPr>
            <a:normAutofit/>
          </a:bodyPr>
          <a:lstStyle/>
          <a:p>
            <a:r>
              <a:rPr lang="es-ES" sz="2400" dirty="0"/>
              <a:t>Reducción de la jornada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3F5568E-E044-40A0-B225-11103BC4A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6611"/>
              </p:ext>
            </p:extLst>
          </p:nvPr>
        </p:nvGraphicFramePr>
        <p:xfrm>
          <a:off x="683568" y="1223265"/>
          <a:ext cx="7598569" cy="3687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5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7C0F6-B153-48A7-A7DC-C5166402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84" y="699542"/>
            <a:ext cx="7598569" cy="693615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2. El derecho a la adaptación del tiempo de trabajo con fines de conciliación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485F0F3-5CF6-40B8-966C-660C7E81D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63967"/>
              </p:ext>
            </p:extLst>
          </p:nvPr>
        </p:nvGraphicFramePr>
        <p:xfrm>
          <a:off x="288225" y="1504342"/>
          <a:ext cx="8298685" cy="363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95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3A586-9243-475A-89A2-C7BECB7C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870B70-4191-4E4A-AE18-36568F695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52906"/>
              </p:ext>
            </p:extLst>
          </p:nvPr>
        </p:nvGraphicFramePr>
        <p:xfrm>
          <a:off x="1028700" y="1714500"/>
          <a:ext cx="7200900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3A537-B765-4C1C-BDA3-A0608A15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92" y="771550"/>
            <a:ext cx="8229600" cy="857250"/>
          </a:xfrm>
        </p:spPr>
        <p:txBody>
          <a:bodyPr>
            <a:noAutofit/>
          </a:bodyPr>
          <a:lstStyle/>
          <a:p>
            <a:r>
              <a:rPr lang="es-ES" sz="1800" i="1" dirty="0">
                <a:latin typeface="Arial" panose="020B0604020202020204" pitchFamily="34" charset="0"/>
                <a:ea typeface="Calibri" panose="020F0502020204030204" pitchFamily="34" charset="0"/>
              </a:rPr>
              <a:t>Directiva (UE) 2019/1158 del Parlamento Europeo y del Consejo, de 20 de junio de 2019, relativa a la conciliación de la vida familiar y la vida profesional de los progenitores y los cuidadores</a:t>
            </a:r>
            <a:endParaRPr lang="es-ES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23CF85B-BDE4-4D06-9B2E-4166287AA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74655"/>
              </p:ext>
            </p:extLst>
          </p:nvPr>
        </p:nvGraphicFramePr>
        <p:xfrm>
          <a:off x="589508" y="1923678"/>
          <a:ext cx="7598569" cy="313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2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167C4-BB02-4E5D-B0A8-30183446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9542"/>
            <a:ext cx="8229600" cy="1213643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La Directiva reconoce igualmente un </a:t>
            </a:r>
            <a:r>
              <a:rPr lang="es-ES" sz="3600" b="1" u="sng" dirty="0"/>
              <a:t>DERECHO ABIERTO</a:t>
            </a:r>
            <a:r>
              <a:rPr lang="es-ES" sz="3600" dirty="0"/>
              <a:t>, a solicitar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E4DDEF-3E3A-44BE-9619-5DC48EECC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80455"/>
              </p:ext>
            </p:extLst>
          </p:nvPr>
        </p:nvGraphicFramePr>
        <p:xfrm>
          <a:off x="539552" y="1995686"/>
          <a:ext cx="7992888" cy="280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77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7DBB7-535E-4F38-9A68-11CFCAC4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15566"/>
            <a:ext cx="7848872" cy="672891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3. El problema de la interpretación y aplicación restrictiva de la normativa sobre estos derechos</a:t>
            </a:r>
            <a:endParaRPr lang="es-ES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EC7B37-2320-49CF-9406-B75E2208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80933"/>
              </p:ext>
            </p:extLst>
          </p:nvPr>
        </p:nvGraphicFramePr>
        <p:xfrm>
          <a:off x="539552" y="1652778"/>
          <a:ext cx="7598569" cy="319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15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3C339-AB2C-4729-A037-551D47DF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55526"/>
            <a:ext cx="7889033" cy="562976"/>
          </a:xfrm>
        </p:spPr>
        <p:txBody>
          <a:bodyPr>
            <a:normAutofit/>
          </a:bodyPr>
          <a:lstStyle/>
          <a:p>
            <a:r>
              <a:rPr lang="es-ES" sz="2400" dirty="0"/>
              <a:t>Algunos pronunciamientos más recientes en sentido favorable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357D592-019F-4275-A0B0-FCA7647E6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844716"/>
              </p:ext>
            </p:extLst>
          </p:nvPr>
        </p:nvGraphicFramePr>
        <p:xfrm>
          <a:off x="146588" y="1159549"/>
          <a:ext cx="8496944" cy="372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22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7DCC3-E8C8-4232-B376-0C91781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15566"/>
            <a:ext cx="7200900" cy="761820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STSJ de Canarias/Las Palmas, Sala de lo Social, de 15 de diciembre de 2017 (Rec.1249/17)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1738C0-3C2C-43EC-92D5-802728B13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81121"/>
              </p:ext>
            </p:extLst>
          </p:nvPr>
        </p:nvGraphicFramePr>
        <p:xfrm>
          <a:off x="683568" y="1987460"/>
          <a:ext cx="7598569" cy="289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183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3092</Words>
  <Application>Microsoft Office PowerPoint</Application>
  <PresentationFormat>On-screen Show (16:9)</PresentationFormat>
  <Paragraphs>233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Corbel</vt:lpstr>
      <vt:lpstr>Tema de Office</vt:lpstr>
      <vt:lpstr>LA ADAPTACIÓN DE LA JORNADA DE TRABAJO: UN NUEVO PARADIGMA </vt:lpstr>
      <vt:lpstr>Soledad Murillo, El mito de la vida privada. De la entrega al tiempo propio, Siglo XXI, Madrid, 2006, citaba estas palabras de María Zambrano:</vt:lpstr>
      <vt:lpstr>José Mújica, expresidente de Uruguay</vt:lpstr>
      <vt:lpstr>2. El derecho a la adaptación del tiempo de trabajo con fines de conciliación</vt:lpstr>
      <vt:lpstr>Directiva (UE) 2019/1158 del Parlamento Europeo y del Consejo, de 20 de junio de 2019, relativa a la conciliación de la vida familiar y la vida profesional de los progenitores y los cuidadores</vt:lpstr>
      <vt:lpstr>La Directiva reconoce igualmente un DERECHO ABIERTO, a solicitar </vt:lpstr>
      <vt:lpstr>3. El problema de la interpretación y aplicación restrictiva de la normativa sobre estos derechos</vt:lpstr>
      <vt:lpstr>Algunos pronunciamientos más recientes en sentido favorable</vt:lpstr>
      <vt:lpstr>STSJ de Canarias/Las Palmas, Sala de lo Social, de 15 de diciembre de 2017 (Rec.1249/17) </vt:lpstr>
      <vt:lpstr>STSJ de Galicia, Sala de lo Social, de 28 de mayo de 2019 (Rec.1492/19) </vt:lpstr>
      <vt:lpstr>Sentencia del Juzgado de lo Social nº2 de Santa Cruz de Tenerife, Sentencia nº364/2019, de 7 de octubre de 2019 (Proced.853/2018)</vt:lpstr>
      <vt:lpstr>Sentencia del Juzgado de lo Social nº26 de Madrid, Sentencia 191/2019 de 10 de mayo de 2019 (Proced.337/19) </vt:lpstr>
      <vt:lpstr>STSJ Canarias, de 24 febrero 2020</vt:lpstr>
      <vt:lpstr>La adaptación del tiempo de trabajo</vt:lpstr>
      <vt:lpstr>Alguna excepción: V Convenio colectivo marco del Grupo Endesa (BOE 17 jun.2020), dentro del Capitulo IX, Plan de Igualdad</vt:lpstr>
      <vt:lpstr>Algunos criterios jurisprudenciales sobre regulaciones convencionales</vt:lpstr>
      <vt:lpstr>STS de 24 de julio de 2017 (Rec.245/16) </vt:lpstr>
      <vt:lpstr>STS de 21 de marzo de 2011 (Rec.54/10) impugnación del Convenio Colectivo de Aldeasa 2007-2010</vt:lpstr>
      <vt:lpstr>4. El “nuevo” derecho a la adaptación de la jornada y la prestación: ¿jornada “a la carta”?</vt:lpstr>
      <vt:lpstr>El derecho a “solicitar” la adaptación</vt:lpstr>
      <vt:lpstr>El papel del convenio y de la autonomía de la voluntad</vt:lpstr>
      <vt:lpstr>Sujetos causantes</vt:lpstr>
      <vt:lpstr>Dinamicidad del derecho</vt:lpstr>
      <vt:lpstr>PowerPoint Presentation</vt:lpstr>
      <vt:lpstr>La necesidad de fundamentar la solicitud </vt:lpstr>
      <vt:lpstr>La necesidad de motivar suficientemente la oposición empresarial</vt:lpstr>
      <vt:lpstr>La fundamentación de la oposición empresarial y la prueba de la necesidad por parte de la trabajadora: Sentencia nº251/2019 del Juzgado de lo Social nº1 de Mataró, de 12 de septiembre de 2019 </vt:lpstr>
      <vt:lpstr>STSJ Aragón, 19 de enero de 2021 (Rec.637/2020) </vt:lpstr>
      <vt:lpstr>La relevancia de la repercusión del cambio sobre el resto de la plantilla</vt:lpstr>
      <vt:lpstr>La relevancia de la repercusión del cambio sobre el resto de la plantilla y otros problemas organizativos</vt:lpstr>
      <vt:lpstr>STJS de Canarias, de 1 de septiembre de 2020 (Rec.197/20), Ponente, Gloria Poyatos </vt:lpstr>
      <vt:lpstr>La relevancia de la dimensión de la empresa</vt:lpstr>
      <vt:lpstr>TSJ de Galicia de 25 de mayo de 2021 (Rec.335/2021)</vt:lpstr>
      <vt:lpstr>La dimensión constitucional de la reducción y la adaptación de la jornada de trabajo: STC núm. 119/2021 de 31 de mayo  http://www.eduardorojotorrecilla.es/2021/07/sobre-la-importancia-de-la-dimension.html?m=1 </vt:lpstr>
      <vt:lpstr>Últimas noticias</vt:lpstr>
      <vt:lpstr>5. Algunas reflexiones finales y propuestas</vt:lpstr>
      <vt:lpstr>Algunas soluciones</vt:lpstr>
      <vt:lpstr>Otros elementos del “plan me cuida”</vt:lpstr>
      <vt:lpstr>Reducción de la jornada</vt:lpstr>
      <vt:lpstr>PowerPoint Presentation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David de la Osa</cp:lastModifiedBy>
  <cp:revision>37</cp:revision>
  <dcterms:created xsi:type="dcterms:W3CDTF">2021-07-07T07:43:49Z</dcterms:created>
  <dcterms:modified xsi:type="dcterms:W3CDTF">2022-11-23T08:47:28Z</dcterms:modified>
</cp:coreProperties>
</file>