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513" r:id="rId3"/>
    <p:sldId id="514" r:id="rId4"/>
    <p:sldId id="488" r:id="rId5"/>
    <p:sldId id="516" r:id="rId6"/>
    <p:sldId id="489" r:id="rId7"/>
    <p:sldId id="532" r:id="rId8"/>
    <p:sldId id="536" r:id="rId9"/>
    <p:sldId id="518" r:id="rId10"/>
    <p:sldId id="529" r:id="rId11"/>
    <p:sldId id="533" r:id="rId12"/>
    <p:sldId id="534" r:id="rId13"/>
    <p:sldId id="535" r:id="rId14"/>
    <p:sldId id="537" r:id="rId15"/>
    <p:sldId id="539" r:id="rId16"/>
    <p:sldId id="540" r:id="rId17"/>
    <p:sldId id="541" r:id="rId18"/>
    <p:sldId id="520" r:id="rId19"/>
    <p:sldId id="265" r:id="rId20"/>
    <p:sldId id="517" r:id="rId21"/>
    <p:sldId id="542" r:id="rId22"/>
    <p:sldId id="530" r:id="rId23"/>
    <p:sldId id="524" r:id="rId24"/>
    <p:sldId id="527" r:id="rId25"/>
    <p:sldId id="525" r:id="rId26"/>
    <p:sldId id="526" r:id="rId27"/>
    <p:sldId id="522" r:id="rId28"/>
    <p:sldId id="523" r:id="rId29"/>
    <p:sldId id="528" r:id="rId30"/>
    <p:sldId id="545" r:id="rId31"/>
    <p:sldId id="543" r:id="rId32"/>
    <p:sldId id="511" r:id="rId33"/>
    <p:sldId id="544" r:id="rId34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8E598-5488-450B-B91B-370B7B175D4D}" v="1580" dt="2022-11-16T16:37:50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3" autoAdjust="0"/>
  </p:normalViewPr>
  <p:slideViewPr>
    <p:cSldViewPr snapToObjects="1" showGuides="1">
      <p:cViewPr varScale="1">
        <p:scale>
          <a:sx n="106" d="100"/>
          <a:sy n="106" d="100"/>
        </p:scale>
        <p:origin x="778" y="77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7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z Mercedes De La Cuesta Aguado" userId="3666d2e8-6867-444b-a4d3-f6ddc3a91667" providerId="ADAL" clId="{E858E598-5488-450B-B91B-370B7B175D4D}"/>
    <pc:docChg chg="undo redo custSel addSld delSld modSld sldOrd">
      <pc:chgData name="Paz Mercedes De La Cuesta Aguado" userId="3666d2e8-6867-444b-a4d3-f6ddc3a91667" providerId="ADAL" clId="{E858E598-5488-450B-B91B-370B7B175D4D}" dt="2022-11-16T17:05:26.017" v="13644" actId="14100"/>
      <pc:docMkLst>
        <pc:docMk/>
      </pc:docMkLst>
      <pc:sldChg chg="del">
        <pc:chgData name="Paz Mercedes De La Cuesta Aguado" userId="3666d2e8-6867-444b-a4d3-f6ddc3a91667" providerId="ADAL" clId="{E858E598-5488-450B-B91B-370B7B175D4D}" dt="2022-11-15T21:09:17.031" v="6455" actId="47"/>
        <pc:sldMkLst>
          <pc:docMk/>
          <pc:sldMk cId="0" sldId="258"/>
        </pc:sldMkLst>
      </pc:sldChg>
      <pc:sldChg chg="del">
        <pc:chgData name="Paz Mercedes De La Cuesta Aguado" userId="3666d2e8-6867-444b-a4d3-f6ddc3a91667" providerId="ADAL" clId="{E858E598-5488-450B-B91B-370B7B175D4D}" dt="2022-11-15T21:09:18.499" v="6456" actId="47"/>
        <pc:sldMkLst>
          <pc:docMk/>
          <pc:sldMk cId="1365312350" sldId="260"/>
        </pc:sldMkLst>
      </pc:sldChg>
      <pc:sldChg chg="del">
        <pc:chgData name="Paz Mercedes De La Cuesta Aguado" userId="3666d2e8-6867-444b-a4d3-f6ddc3a91667" providerId="ADAL" clId="{E858E598-5488-450B-B91B-370B7B175D4D}" dt="2022-11-15T21:09:14.734" v="6453" actId="47"/>
        <pc:sldMkLst>
          <pc:docMk/>
          <pc:sldMk cId="290518262" sldId="261"/>
        </pc:sldMkLst>
      </pc:sldChg>
      <pc:sldChg chg="del">
        <pc:chgData name="Paz Mercedes De La Cuesta Aguado" userId="3666d2e8-6867-444b-a4d3-f6ddc3a91667" providerId="ADAL" clId="{E858E598-5488-450B-B91B-370B7B175D4D}" dt="2022-11-15T21:09:15.875" v="6454" actId="47"/>
        <pc:sldMkLst>
          <pc:docMk/>
          <pc:sldMk cId="2046202565" sldId="262"/>
        </pc:sldMkLst>
      </pc:sldChg>
      <pc:sldChg chg="del">
        <pc:chgData name="Paz Mercedes De La Cuesta Aguado" userId="3666d2e8-6867-444b-a4d3-f6ddc3a91667" providerId="ADAL" clId="{E858E598-5488-450B-B91B-370B7B175D4D}" dt="2022-11-15T21:09:20.125" v="6457" actId="47"/>
        <pc:sldMkLst>
          <pc:docMk/>
          <pc:sldMk cId="954025602" sldId="263"/>
        </pc:sldMkLst>
      </pc:sldChg>
      <pc:sldChg chg="del">
        <pc:chgData name="Paz Mercedes De La Cuesta Aguado" userId="3666d2e8-6867-444b-a4d3-f6ddc3a91667" providerId="ADAL" clId="{E858E598-5488-450B-B91B-370B7B175D4D}" dt="2022-11-15T21:09:21.506" v="6458" actId="47"/>
        <pc:sldMkLst>
          <pc:docMk/>
          <pc:sldMk cId="2517217412" sldId="264"/>
        </pc:sldMkLst>
      </pc:sldChg>
      <pc:sldChg chg="modSp mod ord">
        <pc:chgData name="Paz Mercedes De La Cuesta Aguado" userId="3666d2e8-6867-444b-a4d3-f6ddc3a91667" providerId="ADAL" clId="{E858E598-5488-450B-B91B-370B7B175D4D}" dt="2022-11-16T16:01:25.151" v="12130"/>
        <pc:sldMkLst>
          <pc:docMk/>
          <pc:sldMk cId="2203260475" sldId="265"/>
        </pc:sldMkLst>
        <pc:spChg chg="mod">
          <ac:chgData name="Paz Mercedes De La Cuesta Aguado" userId="3666d2e8-6867-444b-a4d3-f6ddc3a91667" providerId="ADAL" clId="{E858E598-5488-450B-B91B-370B7B175D4D}" dt="2022-11-16T15:35:42.238" v="10592" actId="20577"/>
          <ac:spMkLst>
            <pc:docMk/>
            <pc:sldMk cId="2203260475" sldId="265"/>
            <ac:spMk id="4" creationId="{FB82DADE-CD31-3A5F-FB41-DF156DAADB0E}"/>
          </ac:spMkLst>
        </pc:spChg>
        <pc:graphicFrameChg chg="mod modGraphic">
          <ac:chgData name="Paz Mercedes De La Cuesta Aguado" userId="3666d2e8-6867-444b-a4d3-f6ddc3a91667" providerId="ADAL" clId="{E858E598-5488-450B-B91B-370B7B175D4D}" dt="2022-11-16T15:47:35.107" v="11096" actId="21"/>
          <ac:graphicFrameMkLst>
            <pc:docMk/>
            <pc:sldMk cId="2203260475" sldId="265"/>
            <ac:graphicFrameMk id="6" creationId="{8F5697DC-BCCB-D2B8-B32C-68F04D4E7B4C}"/>
          </ac:graphicFrameMkLst>
        </pc:graphicFrameChg>
      </pc:sldChg>
      <pc:sldChg chg="del ord">
        <pc:chgData name="Paz Mercedes De La Cuesta Aguado" userId="3666d2e8-6867-444b-a4d3-f6ddc3a91667" providerId="ADAL" clId="{E858E598-5488-450B-B91B-370B7B175D4D}" dt="2022-11-16T16:44:33.688" v="13441" actId="47"/>
        <pc:sldMkLst>
          <pc:docMk/>
          <pc:sldMk cId="1147162618" sldId="266"/>
        </pc:sldMkLst>
      </pc:sldChg>
      <pc:sldChg chg="del">
        <pc:chgData name="Paz Mercedes De La Cuesta Aguado" userId="3666d2e8-6867-444b-a4d3-f6ddc3a91667" providerId="ADAL" clId="{E858E598-5488-450B-B91B-370B7B175D4D}" dt="2022-11-16T16:44:35.016" v="13442" actId="47"/>
        <pc:sldMkLst>
          <pc:docMk/>
          <pc:sldMk cId="3306811173" sldId="267"/>
        </pc:sldMkLst>
      </pc:sldChg>
      <pc:sldChg chg="del">
        <pc:chgData name="Paz Mercedes De La Cuesta Aguado" userId="3666d2e8-6867-444b-a4d3-f6ddc3a91667" providerId="ADAL" clId="{E858E598-5488-450B-B91B-370B7B175D4D}" dt="2022-11-16T16:44:38.031" v="13443" actId="47"/>
        <pc:sldMkLst>
          <pc:docMk/>
          <pc:sldMk cId="2163823162" sldId="268"/>
        </pc:sldMkLst>
      </pc:sldChg>
      <pc:sldChg chg="del">
        <pc:chgData name="Paz Mercedes De La Cuesta Aguado" userId="3666d2e8-6867-444b-a4d3-f6ddc3a91667" providerId="ADAL" clId="{E858E598-5488-450B-B91B-370B7B175D4D}" dt="2022-11-16T16:44:42.687" v="13444" actId="47"/>
        <pc:sldMkLst>
          <pc:docMk/>
          <pc:sldMk cId="1366571571" sldId="269"/>
        </pc:sldMkLst>
      </pc:sldChg>
      <pc:sldChg chg="del">
        <pc:chgData name="Paz Mercedes De La Cuesta Aguado" userId="3666d2e8-6867-444b-a4d3-f6ddc3a91667" providerId="ADAL" clId="{E858E598-5488-450B-B91B-370B7B175D4D}" dt="2022-11-16T16:44:46.498" v="13445" actId="47"/>
        <pc:sldMkLst>
          <pc:docMk/>
          <pc:sldMk cId="4290198997" sldId="270"/>
        </pc:sldMkLst>
      </pc:sldChg>
      <pc:sldChg chg="del">
        <pc:chgData name="Paz Mercedes De La Cuesta Aguado" userId="3666d2e8-6867-444b-a4d3-f6ddc3a91667" providerId="ADAL" clId="{E858E598-5488-450B-B91B-370B7B175D4D}" dt="2022-11-16T16:44:53.968" v="13446" actId="47"/>
        <pc:sldMkLst>
          <pc:docMk/>
          <pc:sldMk cId="3991099425" sldId="271"/>
        </pc:sldMkLst>
      </pc:sldChg>
      <pc:sldChg chg="modSp del mod">
        <pc:chgData name="Paz Mercedes De La Cuesta Aguado" userId="3666d2e8-6867-444b-a4d3-f6ddc3a91667" providerId="ADAL" clId="{E858E598-5488-450B-B91B-370B7B175D4D}" dt="2022-11-16T16:44:58.467" v="13447" actId="47"/>
        <pc:sldMkLst>
          <pc:docMk/>
          <pc:sldMk cId="2258905983" sldId="289"/>
        </pc:sldMkLst>
        <pc:spChg chg="mod">
          <ac:chgData name="Paz Mercedes De La Cuesta Aguado" userId="3666d2e8-6867-444b-a4d3-f6ddc3a91667" providerId="ADAL" clId="{E858E598-5488-450B-B91B-370B7B175D4D}" dt="2022-11-15T21:08:56.107" v="6451" actId="207"/>
          <ac:spMkLst>
            <pc:docMk/>
            <pc:sldMk cId="2258905983" sldId="289"/>
            <ac:spMk id="5" creationId="{B73CF6D1-289F-F1F8-C98B-E5C6325C9039}"/>
          </ac:spMkLst>
        </pc:spChg>
      </pc:sldChg>
      <pc:sldChg chg="addSp delSp modSp mod ord setBg modClrScheme delDesignElem chgLayout">
        <pc:chgData name="Paz Mercedes De La Cuesta Aguado" userId="3666d2e8-6867-444b-a4d3-f6ddc3a91667" providerId="ADAL" clId="{E858E598-5488-450B-B91B-370B7B175D4D}" dt="2022-11-15T14:35:04.541" v="271"/>
        <pc:sldMkLst>
          <pc:docMk/>
          <pc:sldMk cId="3188299676" sldId="488"/>
        </pc:sldMkLst>
        <pc:spChg chg="add mod ord">
          <ac:chgData name="Paz Mercedes De La Cuesta Aguado" userId="3666d2e8-6867-444b-a4d3-f6ddc3a91667" providerId="ADAL" clId="{E858E598-5488-450B-B91B-370B7B175D4D}" dt="2022-11-15T14:34:20.364" v="267" actId="26606"/>
          <ac:spMkLst>
            <pc:docMk/>
            <pc:sldMk cId="3188299676" sldId="488"/>
            <ac:spMk id="2" creationId="{E0FA85F8-0707-3719-DC9A-3409E99B9B47}"/>
          </ac:spMkLst>
        </pc:spChg>
        <pc:spChg chg="del mod ord">
          <ac:chgData name="Paz Mercedes De La Cuesta Aguado" userId="3666d2e8-6867-444b-a4d3-f6ddc3a91667" providerId="ADAL" clId="{E858E598-5488-450B-B91B-370B7B175D4D}" dt="2022-11-15T14:33:04.682" v="150" actId="700"/>
          <ac:spMkLst>
            <pc:docMk/>
            <pc:sldMk cId="3188299676" sldId="488"/>
            <ac:spMk id="4" creationId="{4DA7E7F2-2F7F-4ED7-BCEF-BE7588EDEE60}"/>
          </ac:spMkLst>
        </pc:spChg>
        <pc:spChg chg="del mod ord">
          <ac:chgData name="Paz Mercedes De La Cuesta Aguado" userId="3666d2e8-6867-444b-a4d3-f6ddc3a91667" providerId="ADAL" clId="{E858E598-5488-450B-B91B-370B7B175D4D}" dt="2022-11-15T14:34:20.364" v="267" actId="26606"/>
          <ac:spMkLst>
            <pc:docMk/>
            <pc:sldMk cId="3188299676" sldId="488"/>
            <ac:spMk id="5" creationId="{E50FD8FD-A71F-4F31-9BA5-065AEE2A6D88}"/>
          </ac:spMkLst>
        </pc:spChg>
        <pc:spChg chg="add">
          <ac:chgData name="Paz Mercedes De La Cuesta Aguado" userId="3666d2e8-6867-444b-a4d3-f6ddc3a91667" providerId="ADAL" clId="{E858E598-5488-450B-B91B-370B7B175D4D}" dt="2022-11-15T14:34:20.364" v="267" actId="26606"/>
          <ac:spMkLst>
            <pc:docMk/>
            <pc:sldMk cId="3188299676" sldId="488"/>
            <ac:spMk id="11" creationId="{2E442304-DDBD-4F7B-8017-36BCC863FB40}"/>
          </ac:spMkLst>
        </pc:spChg>
        <pc:spChg chg="add">
          <ac:chgData name="Paz Mercedes De La Cuesta Aguado" userId="3666d2e8-6867-444b-a4d3-f6ddc3a91667" providerId="ADAL" clId="{E858E598-5488-450B-B91B-370B7B175D4D}" dt="2022-11-15T14:34:20.364" v="267" actId="26606"/>
          <ac:spMkLst>
            <pc:docMk/>
            <pc:sldMk cId="3188299676" sldId="488"/>
            <ac:spMk id="13" creationId="{5E107275-3853-46FD-A241-DE4355A42675}"/>
          </ac:spMkLst>
        </pc:spChg>
        <pc:graphicFrameChg chg="add">
          <ac:chgData name="Paz Mercedes De La Cuesta Aguado" userId="3666d2e8-6867-444b-a4d3-f6ddc3a91667" providerId="ADAL" clId="{E858E598-5488-450B-B91B-370B7B175D4D}" dt="2022-11-15T14:34:20.364" v="267" actId="26606"/>
          <ac:graphicFrameMkLst>
            <pc:docMk/>
            <pc:sldMk cId="3188299676" sldId="488"/>
            <ac:graphicFrameMk id="7" creationId="{BB0E9E54-509B-6F9D-8663-02BA799EF7D7}"/>
          </ac:graphicFrameMkLst>
        </pc:graphicFrameChg>
      </pc:sldChg>
      <pc:sldChg chg="addSp modSp mod ord">
        <pc:chgData name="Paz Mercedes De La Cuesta Aguado" userId="3666d2e8-6867-444b-a4d3-f6ddc3a91667" providerId="ADAL" clId="{E858E598-5488-450B-B91B-370B7B175D4D}" dt="2022-11-15T14:51:05.468" v="937"/>
        <pc:sldMkLst>
          <pc:docMk/>
          <pc:sldMk cId="382670518" sldId="489"/>
        </pc:sldMkLst>
        <pc:spChg chg="mod">
          <ac:chgData name="Paz Mercedes De La Cuesta Aguado" userId="3666d2e8-6867-444b-a4d3-f6ddc3a91667" providerId="ADAL" clId="{E858E598-5488-450B-B91B-370B7B175D4D}" dt="2022-11-15T14:49:21.385" v="885" actId="1076"/>
          <ac:spMkLst>
            <pc:docMk/>
            <pc:sldMk cId="382670518" sldId="489"/>
            <ac:spMk id="2" creationId="{4DD6392B-E376-46DB-A8FD-1BC7E79863D8}"/>
          </ac:spMkLst>
        </pc:spChg>
        <pc:spChg chg="add mod">
          <ac:chgData name="Paz Mercedes De La Cuesta Aguado" userId="3666d2e8-6867-444b-a4d3-f6ddc3a91667" providerId="ADAL" clId="{E858E598-5488-450B-B91B-370B7B175D4D}" dt="2022-11-15T14:50:52.765" v="935" actId="207"/>
          <ac:spMkLst>
            <pc:docMk/>
            <pc:sldMk cId="382670518" sldId="489"/>
            <ac:spMk id="3" creationId="{264DF268-D1AF-E7FF-3F66-C60CA4F2EABE}"/>
          </ac:spMkLst>
        </pc:spChg>
        <pc:grpChg chg="mod">
          <ac:chgData name="Paz Mercedes De La Cuesta Aguado" userId="3666d2e8-6867-444b-a4d3-f6ddc3a91667" providerId="ADAL" clId="{E858E598-5488-450B-B91B-370B7B175D4D}" dt="2022-11-15T14:50:05.033" v="890" actId="1076"/>
          <ac:grpSpMkLst>
            <pc:docMk/>
            <pc:sldMk cId="382670518" sldId="489"/>
            <ac:grpSpMk id="6" creationId="{64A93ECE-C754-491B-A393-BACF7D9C3645}"/>
          </ac:grpSpMkLst>
        </pc:grpChg>
        <pc:graphicFrameChg chg="mod">
          <ac:chgData name="Paz Mercedes De La Cuesta Aguado" userId="3666d2e8-6867-444b-a4d3-f6ddc3a91667" providerId="ADAL" clId="{E858E598-5488-450B-B91B-370B7B175D4D}" dt="2022-11-15T14:50:02.505" v="889"/>
          <ac:graphicFrameMkLst>
            <pc:docMk/>
            <pc:sldMk cId="382670518" sldId="489"/>
            <ac:graphicFrameMk id="5" creationId="{4683C4A9-A88F-4054-9F34-516C8506EFE6}"/>
          </ac:graphicFrameMkLst>
        </pc:graphicFrameChg>
      </pc:sldChg>
      <pc:sldChg chg="addSp modSp add mod setBg chgLayout">
        <pc:chgData name="Paz Mercedes De La Cuesta Aguado" userId="3666d2e8-6867-444b-a4d3-f6ddc3a91667" providerId="ADAL" clId="{E858E598-5488-450B-B91B-370B7B175D4D}" dt="2022-11-15T14:45:42.081" v="713" actId="26606"/>
        <pc:sldMkLst>
          <pc:docMk/>
          <pc:sldMk cId="3558675437" sldId="503"/>
        </pc:sldMkLst>
        <pc:spChg chg="mod ord">
          <ac:chgData name="Paz Mercedes De La Cuesta Aguado" userId="3666d2e8-6867-444b-a4d3-f6ddc3a91667" providerId="ADAL" clId="{E858E598-5488-450B-B91B-370B7B175D4D}" dt="2022-11-15T14:45:42.081" v="713" actId="26606"/>
          <ac:spMkLst>
            <pc:docMk/>
            <pc:sldMk cId="3558675437" sldId="503"/>
            <ac:spMk id="2" creationId="{00000000-0000-0000-0000-000000000000}"/>
          </ac:spMkLst>
        </pc:spChg>
        <pc:spChg chg="mod ord">
          <ac:chgData name="Paz Mercedes De La Cuesta Aguado" userId="3666d2e8-6867-444b-a4d3-f6ddc3a91667" providerId="ADAL" clId="{E858E598-5488-450B-B91B-370B7B175D4D}" dt="2022-11-15T14:45:42.081" v="713" actId="26606"/>
          <ac:spMkLst>
            <pc:docMk/>
            <pc:sldMk cId="3558675437" sldId="503"/>
            <ac:spMk id="3" creationId="{00000000-0000-0000-0000-000000000000}"/>
          </ac:spMkLst>
        </pc:spChg>
        <pc:spChg chg="add">
          <ac:chgData name="Paz Mercedes De La Cuesta Aguado" userId="3666d2e8-6867-444b-a4d3-f6ddc3a91667" providerId="ADAL" clId="{E858E598-5488-450B-B91B-370B7B175D4D}" dt="2022-11-15T14:45:42.081" v="713" actId="26606"/>
          <ac:spMkLst>
            <pc:docMk/>
            <pc:sldMk cId="3558675437" sldId="503"/>
            <ac:spMk id="8" creationId="{B775CD93-9DF2-48CB-9F57-1BCA9A46C7FA}"/>
          </ac:spMkLst>
        </pc:spChg>
        <pc:spChg chg="add">
          <ac:chgData name="Paz Mercedes De La Cuesta Aguado" userId="3666d2e8-6867-444b-a4d3-f6ddc3a91667" providerId="ADAL" clId="{E858E598-5488-450B-B91B-370B7B175D4D}" dt="2022-11-15T14:45:42.081" v="713" actId="26606"/>
          <ac:spMkLst>
            <pc:docMk/>
            <pc:sldMk cId="3558675437" sldId="503"/>
            <ac:spMk id="10" creationId="{6166C6D1-23AC-49C4-BA07-238E4E9F8CEB}"/>
          </ac:spMkLst>
        </pc:spChg>
        <pc:spChg chg="add">
          <ac:chgData name="Paz Mercedes De La Cuesta Aguado" userId="3666d2e8-6867-444b-a4d3-f6ddc3a91667" providerId="ADAL" clId="{E858E598-5488-450B-B91B-370B7B175D4D}" dt="2022-11-15T14:45:42.081" v="713" actId="26606"/>
          <ac:spMkLst>
            <pc:docMk/>
            <pc:sldMk cId="3558675437" sldId="503"/>
            <ac:spMk id="12" creationId="{1C091803-41C2-48E0-9228-5148460C7479}"/>
          </ac:spMkLst>
        </pc:spChg>
      </pc:sldChg>
      <pc:sldChg chg="addSp delSp modSp add mod setBg">
        <pc:chgData name="Paz Mercedes De La Cuesta Aguado" userId="3666d2e8-6867-444b-a4d3-f6ddc3a91667" providerId="ADAL" clId="{E858E598-5488-450B-B91B-370B7B175D4D}" dt="2022-11-15T14:46:28.967" v="786" actId="313"/>
        <pc:sldMkLst>
          <pc:docMk/>
          <pc:sldMk cId="2549076288" sldId="504"/>
        </pc:sldMkLst>
        <pc:spChg chg="mod">
          <ac:chgData name="Paz Mercedes De La Cuesta Aguado" userId="3666d2e8-6867-444b-a4d3-f6ddc3a91667" providerId="ADAL" clId="{E858E598-5488-450B-B91B-370B7B175D4D}" dt="2022-11-15T14:46:07.464" v="739" actId="20577"/>
          <ac:spMkLst>
            <pc:docMk/>
            <pc:sldMk cId="2549076288" sldId="504"/>
            <ac:spMk id="2" creationId="{00000000-0000-0000-0000-000000000000}"/>
          </ac:spMkLst>
        </pc:spChg>
        <pc:spChg chg="mod">
          <ac:chgData name="Paz Mercedes De La Cuesta Aguado" userId="3666d2e8-6867-444b-a4d3-f6ddc3a91667" providerId="ADAL" clId="{E858E598-5488-450B-B91B-370B7B175D4D}" dt="2022-11-15T14:46:28.967" v="786" actId="313"/>
          <ac:spMkLst>
            <pc:docMk/>
            <pc:sldMk cId="2549076288" sldId="504"/>
            <ac:spMk id="3" creationId="{00000000-0000-0000-0000-000000000000}"/>
          </ac:spMkLst>
        </pc:spChg>
        <pc:spChg chg="del">
          <ac:chgData name="Paz Mercedes De La Cuesta Aguado" userId="3666d2e8-6867-444b-a4d3-f6ddc3a91667" providerId="ADAL" clId="{E858E598-5488-450B-B91B-370B7B175D4D}" dt="2022-11-15T14:45:59.052" v="714" actId="478"/>
          <ac:spMkLst>
            <pc:docMk/>
            <pc:sldMk cId="2549076288" sldId="504"/>
            <ac:spMk id="4" creationId="{6386E56C-08D0-9263-883E-57E2AAC4C8A6}"/>
          </ac:spMkLst>
        </pc:spChg>
        <pc:spChg chg="add">
          <ac:chgData name="Paz Mercedes De La Cuesta Aguado" userId="3666d2e8-6867-444b-a4d3-f6ddc3a91667" providerId="ADAL" clId="{E858E598-5488-450B-B91B-370B7B175D4D}" dt="2022-11-15T14:46:01.473" v="715" actId="26606"/>
          <ac:spMkLst>
            <pc:docMk/>
            <pc:sldMk cId="2549076288" sldId="504"/>
            <ac:spMk id="8" creationId="{B775CD93-9DF2-48CB-9F57-1BCA9A46C7FA}"/>
          </ac:spMkLst>
        </pc:spChg>
        <pc:spChg chg="add">
          <ac:chgData name="Paz Mercedes De La Cuesta Aguado" userId="3666d2e8-6867-444b-a4d3-f6ddc3a91667" providerId="ADAL" clId="{E858E598-5488-450B-B91B-370B7B175D4D}" dt="2022-11-15T14:46:01.473" v="715" actId="26606"/>
          <ac:spMkLst>
            <pc:docMk/>
            <pc:sldMk cId="2549076288" sldId="504"/>
            <ac:spMk id="10" creationId="{6166C6D1-23AC-49C4-BA07-238E4E9F8CEB}"/>
          </ac:spMkLst>
        </pc:spChg>
        <pc:spChg chg="add">
          <ac:chgData name="Paz Mercedes De La Cuesta Aguado" userId="3666d2e8-6867-444b-a4d3-f6ddc3a91667" providerId="ADAL" clId="{E858E598-5488-450B-B91B-370B7B175D4D}" dt="2022-11-15T14:46:01.473" v="715" actId="26606"/>
          <ac:spMkLst>
            <pc:docMk/>
            <pc:sldMk cId="2549076288" sldId="504"/>
            <ac:spMk id="12" creationId="{1C091803-41C2-48E0-9228-5148460C7479}"/>
          </ac:spMkLst>
        </pc:spChg>
      </pc:sldChg>
      <pc:sldChg chg="del">
        <pc:chgData name="Paz Mercedes De La Cuesta Aguado" userId="3666d2e8-6867-444b-a4d3-f6ddc3a91667" providerId="ADAL" clId="{E858E598-5488-450B-B91B-370B7B175D4D}" dt="2022-11-16T16:45:00.748" v="13448" actId="47"/>
        <pc:sldMkLst>
          <pc:docMk/>
          <pc:sldMk cId="2719344054" sldId="507"/>
        </pc:sldMkLst>
      </pc:sldChg>
      <pc:sldChg chg="del">
        <pc:chgData name="Paz Mercedes De La Cuesta Aguado" userId="3666d2e8-6867-444b-a4d3-f6ddc3a91667" providerId="ADAL" clId="{E858E598-5488-450B-B91B-370B7B175D4D}" dt="2022-11-16T16:45:02.732" v="13449" actId="47"/>
        <pc:sldMkLst>
          <pc:docMk/>
          <pc:sldMk cId="3253969057" sldId="508"/>
        </pc:sldMkLst>
      </pc:sldChg>
      <pc:sldChg chg="del">
        <pc:chgData name="Paz Mercedes De La Cuesta Aguado" userId="3666d2e8-6867-444b-a4d3-f6ddc3a91667" providerId="ADAL" clId="{E858E598-5488-450B-B91B-370B7B175D4D}" dt="2022-11-16T16:45:03.919" v="13450" actId="47"/>
        <pc:sldMkLst>
          <pc:docMk/>
          <pc:sldMk cId="4095763502" sldId="509"/>
        </pc:sldMkLst>
      </pc:sldChg>
      <pc:sldChg chg="ord">
        <pc:chgData name="Paz Mercedes De La Cuesta Aguado" userId="3666d2e8-6867-444b-a4d3-f6ddc3a91667" providerId="ADAL" clId="{E858E598-5488-450B-B91B-370B7B175D4D}" dt="2022-11-16T16:38:47.828" v="13000"/>
        <pc:sldMkLst>
          <pc:docMk/>
          <pc:sldMk cId="3482842358" sldId="511"/>
        </pc:sldMkLst>
      </pc:sldChg>
      <pc:sldChg chg="new del">
        <pc:chgData name="Paz Mercedes De La Cuesta Aguado" userId="3666d2e8-6867-444b-a4d3-f6ddc3a91667" providerId="ADAL" clId="{E858E598-5488-450B-B91B-370B7B175D4D}" dt="2022-11-15T21:09:13.580" v="6452" actId="47"/>
        <pc:sldMkLst>
          <pc:docMk/>
          <pc:sldMk cId="2860816286" sldId="512"/>
        </pc:sldMkLst>
      </pc:sldChg>
      <pc:sldChg chg="addSp delSp modSp mod setBg">
        <pc:chgData name="Paz Mercedes De La Cuesta Aguado" userId="3666d2e8-6867-444b-a4d3-f6ddc3a91667" providerId="ADAL" clId="{E858E598-5488-450B-B91B-370B7B175D4D}" dt="2022-11-15T20:52:15.261" v="6165" actId="20577"/>
        <pc:sldMkLst>
          <pc:docMk/>
          <pc:sldMk cId="3411670339" sldId="513"/>
        </pc:sldMkLst>
        <pc:spChg chg="mod">
          <ac:chgData name="Paz Mercedes De La Cuesta Aguado" userId="3666d2e8-6867-444b-a4d3-f6ddc3a91667" providerId="ADAL" clId="{E858E598-5488-450B-B91B-370B7B175D4D}" dt="2022-11-15T20:49:12.551" v="6026" actId="26606"/>
          <ac:spMkLst>
            <pc:docMk/>
            <pc:sldMk cId="3411670339" sldId="513"/>
            <ac:spMk id="2" creationId="{00000000-0000-0000-0000-000000000000}"/>
          </ac:spMkLst>
        </pc:spChg>
        <pc:spChg chg="del mod">
          <ac:chgData name="Paz Mercedes De La Cuesta Aguado" userId="3666d2e8-6867-444b-a4d3-f6ddc3a91667" providerId="ADAL" clId="{E858E598-5488-450B-B91B-370B7B175D4D}" dt="2022-11-15T20:48:45.475" v="6022" actId="26606"/>
          <ac:spMkLst>
            <pc:docMk/>
            <pc:sldMk cId="3411670339" sldId="513"/>
            <ac:spMk id="3" creationId="{00000000-0000-0000-0000-000000000000}"/>
          </ac:spMkLst>
        </pc:spChg>
        <pc:spChg chg="add del">
          <ac:chgData name="Paz Mercedes De La Cuesta Aguado" userId="3666d2e8-6867-444b-a4d3-f6ddc3a91667" providerId="ADAL" clId="{E858E598-5488-450B-B91B-370B7B175D4D}" dt="2022-11-15T20:49:12.551" v="6026" actId="26606"/>
          <ac:spMkLst>
            <pc:docMk/>
            <pc:sldMk cId="3411670339" sldId="513"/>
            <ac:spMk id="10" creationId="{BACC6370-2D7E-4714-9D71-7542949D7D5D}"/>
          </ac:spMkLst>
        </pc:spChg>
        <pc:spChg chg="add del">
          <ac:chgData name="Paz Mercedes De La Cuesta Aguado" userId="3666d2e8-6867-444b-a4d3-f6ddc3a91667" providerId="ADAL" clId="{E858E598-5488-450B-B91B-370B7B175D4D}" dt="2022-11-15T20:49:12.551" v="6026" actId="26606"/>
          <ac:spMkLst>
            <pc:docMk/>
            <pc:sldMk cId="3411670339" sldId="513"/>
            <ac:spMk id="12" creationId="{F68B3F68-107C-434F-AA38-110D5EA91B85}"/>
          </ac:spMkLst>
        </pc:spChg>
        <pc:spChg chg="add del">
          <ac:chgData name="Paz Mercedes De La Cuesta Aguado" userId="3666d2e8-6867-444b-a4d3-f6ddc3a91667" providerId="ADAL" clId="{E858E598-5488-450B-B91B-370B7B175D4D}" dt="2022-11-15T20:49:12.551" v="6026" actId="26606"/>
          <ac:spMkLst>
            <pc:docMk/>
            <pc:sldMk cId="3411670339" sldId="513"/>
            <ac:spMk id="14" creationId="{AAD0DBB9-1A4B-4391-81D4-CB19F9AB918A}"/>
          </ac:spMkLst>
        </pc:spChg>
        <pc:spChg chg="add del">
          <ac:chgData name="Paz Mercedes De La Cuesta Aguado" userId="3666d2e8-6867-444b-a4d3-f6ddc3a91667" providerId="ADAL" clId="{E858E598-5488-450B-B91B-370B7B175D4D}" dt="2022-11-15T20:49:12.551" v="6026" actId="26606"/>
          <ac:spMkLst>
            <pc:docMk/>
            <pc:sldMk cId="3411670339" sldId="513"/>
            <ac:spMk id="16" creationId="{063BBA22-50EA-4C4D-BE05-F1CE4E63AA56}"/>
          </ac:spMkLst>
        </pc:spChg>
        <pc:graphicFrameChg chg="add mod modGraphic">
          <ac:chgData name="Paz Mercedes De La Cuesta Aguado" userId="3666d2e8-6867-444b-a4d3-f6ddc3a91667" providerId="ADAL" clId="{E858E598-5488-450B-B91B-370B7B175D4D}" dt="2022-11-15T20:52:15.261" v="6165" actId="20577"/>
          <ac:graphicFrameMkLst>
            <pc:docMk/>
            <pc:sldMk cId="3411670339" sldId="513"/>
            <ac:graphicFrameMk id="5" creationId="{2536F634-804E-412A-77C1-AF37081289F8}"/>
          </ac:graphicFrameMkLst>
        </pc:graphicFrameChg>
      </pc:sldChg>
      <pc:sldChg chg="modSp mod">
        <pc:chgData name="Paz Mercedes De La Cuesta Aguado" userId="3666d2e8-6867-444b-a4d3-f6ddc3a91667" providerId="ADAL" clId="{E858E598-5488-450B-B91B-370B7B175D4D}" dt="2022-11-15T14:32:06.744" v="131" actId="20577"/>
        <pc:sldMkLst>
          <pc:docMk/>
          <pc:sldMk cId="3515326261" sldId="514"/>
        </pc:sldMkLst>
        <pc:spChg chg="mod">
          <ac:chgData name="Paz Mercedes De La Cuesta Aguado" userId="3666d2e8-6867-444b-a4d3-f6ddc3a91667" providerId="ADAL" clId="{E858E598-5488-450B-B91B-370B7B175D4D}" dt="2022-11-15T14:31:32.681" v="39" actId="121"/>
          <ac:spMkLst>
            <pc:docMk/>
            <pc:sldMk cId="3515326261" sldId="514"/>
            <ac:spMk id="2" creationId="{00000000-0000-0000-0000-000000000000}"/>
          </ac:spMkLst>
        </pc:spChg>
        <pc:spChg chg="mod">
          <ac:chgData name="Paz Mercedes De La Cuesta Aguado" userId="3666d2e8-6867-444b-a4d3-f6ddc3a91667" providerId="ADAL" clId="{E858E598-5488-450B-B91B-370B7B175D4D}" dt="2022-11-15T14:32:06.744" v="131" actId="20577"/>
          <ac:spMkLst>
            <pc:docMk/>
            <pc:sldMk cId="3515326261" sldId="514"/>
            <ac:spMk id="3" creationId="{00000000-0000-0000-0000-000000000000}"/>
          </ac:spMkLst>
        </pc:spChg>
      </pc:sldChg>
      <pc:sldChg chg="addSp delSp modSp new del mod setBg">
        <pc:chgData name="Paz Mercedes De La Cuesta Aguado" userId="3666d2e8-6867-444b-a4d3-f6ddc3a91667" providerId="ADAL" clId="{E858E598-5488-450B-B91B-370B7B175D4D}" dt="2022-11-15T20:53:03.523" v="6166" actId="47"/>
        <pc:sldMkLst>
          <pc:docMk/>
          <pc:sldMk cId="1883164328" sldId="515"/>
        </pc:sldMkLst>
        <pc:spChg chg="mod">
          <ac:chgData name="Paz Mercedes De La Cuesta Aguado" userId="3666d2e8-6867-444b-a4d3-f6ddc3a91667" providerId="ADAL" clId="{E858E598-5488-450B-B91B-370B7B175D4D}" dt="2022-11-15T14:40:55.053" v="667" actId="26606"/>
          <ac:spMkLst>
            <pc:docMk/>
            <pc:sldMk cId="1883164328" sldId="515"/>
            <ac:spMk id="2" creationId="{B855432B-3CF8-EDF0-CC6D-AD2DE7248234}"/>
          </ac:spMkLst>
        </pc:spChg>
        <pc:spChg chg="add del mod">
          <ac:chgData name="Paz Mercedes De La Cuesta Aguado" userId="3666d2e8-6867-444b-a4d3-f6ddc3a91667" providerId="ADAL" clId="{E858E598-5488-450B-B91B-370B7B175D4D}" dt="2022-11-15T14:40:30.814" v="666" actId="26606"/>
          <ac:spMkLst>
            <pc:docMk/>
            <pc:sldMk cId="1883164328" sldId="515"/>
            <ac:spMk id="3" creationId="{F71B03E6-8DAD-8F30-EB96-CFE7C552301B}"/>
          </ac:spMkLst>
        </pc:spChg>
        <pc:spChg chg="add del">
          <ac:chgData name="Paz Mercedes De La Cuesta Aguado" userId="3666d2e8-6867-444b-a4d3-f6ddc3a91667" providerId="ADAL" clId="{E858E598-5488-450B-B91B-370B7B175D4D}" dt="2022-11-15T14:40:27.486" v="663" actId="26606"/>
          <ac:spMkLst>
            <pc:docMk/>
            <pc:sldMk cId="1883164328" sldId="515"/>
            <ac:spMk id="8" creationId="{777A147A-9ED8-46B4-8660-1B3C2AA880B5}"/>
          </ac:spMkLst>
        </pc:spChg>
        <pc:spChg chg="add del">
          <ac:chgData name="Paz Mercedes De La Cuesta Aguado" userId="3666d2e8-6867-444b-a4d3-f6ddc3a91667" providerId="ADAL" clId="{E858E598-5488-450B-B91B-370B7B175D4D}" dt="2022-11-15T14:40:19.482" v="659" actId="26606"/>
          <ac:spMkLst>
            <pc:docMk/>
            <pc:sldMk cId="1883164328" sldId="515"/>
            <ac:spMk id="9" creationId="{A1F6BF70-C7D1-4AF9-8DB4-BEEB8A9C3529}"/>
          </ac:spMkLst>
        </pc:spChg>
        <pc:spChg chg="add del">
          <ac:chgData name="Paz Mercedes De La Cuesta Aguado" userId="3666d2e8-6867-444b-a4d3-f6ddc3a91667" providerId="ADAL" clId="{E858E598-5488-450B-B91B-370B7B175D4D}" dt="2022-11-15T14:40:27.486" v="663" actId="26606"/>
          <ac:spMkLst>
            <pc:docMk/>
            <pc:sldMk cId="1883164328" sldId="515"/>
            <ac:spMk id="10" creationId="{5D6C15A0-C087-4593-8414-2B4EC1CDC3DE}"/>
          </ac:spMkLst>
        </pc:spChg>
        <pc:spChg chg="add del">
          <ac:chgData name="Paz Mercedes De La Cuesta Aguado" userId="3666d2e8-6867-444b-a4d3-f6ddc3a91667" providerId="ADAL" clId="{E858E598-5488-450B-B91B-370B7B175D4D}" dt="2022-11-15T14:40:19.482" v="659" actId="26606"/>
          <ac:spMkLst>
            <pc:docMk/>
            <pc:sldMk cId="1883164328" sldId="515"/>
            <ac:spMk id="15" creationId="{2C1BBA94-3F40-40AA-8BB9-E69E25E537C1}"/>
          </ac:spMkLst>
        </pc:spChg>
        <pc:spChg chg="add del">
          <ac:chgData name="Paz Mercedes De La Cuesta Aguado" userId="3666d2e8-6867-444b-a4d3-f6ddc3a91667" providerId="ADAL" clId="{E858E598-5488-450B-B91B-370B7B175D4D}" dt="2022-11-15T14:40:22.816" v="661" actId="26606"/>
          <ac:spMkLst>
            <pc:docMk/>
            <pc:sldMk cId="1883164328" sldId="515"/>
            <ac:spMk id="17" creationId="{7517A47C-B2E5-4B79-8061-D74B1311AF6E}"/>
          </ac:spMkLst>
        </pc:spChg>
        <pc:spChg chg="add del">
          <ac:chgData name="Paz Mercedes De La Cuesta Aguado" userId="3666d2e8-6867-444b-a4d3-f6ddc3a91667" providerId="ADAL" clId="{E858E598-5488-450B-B91B-370B7B175D4D}" dt="2022-11-15T14:40:22.816" v="661" actId="26606"/>
          <ac:spMkLst>
            <pc:docMk/>
            <pc:sldMk cId="1883164328" sldId="515"/>
            <ac:spMk id="18" creationId="{C505E780-2083-4CB5-A42A-5E0E2908ECC3}"/>
          </ac:spMkLst>
        </pc:spChg>
        <pc:spChg chg="add del">
          <ac:chgData name="Paz Mercedes De La Cuesta Aguado" userId="3666d2e8-6867-444b-a4d3-f6ddc3a91667" providerId="ADAL" clId="{E858E598-5488-450B-B91B-370B7B175D4D}" dt="2022-11-15T14:40:22.816" v="661" actId="26606"/>
          <ac:spMkLst>
            <pc:docMk/>
            <pc:sldMk cId="1883164328" sldId="515"/>
            <ac:spMk id="19" creationId="{D2C0AE1C-0118-41AE-8A10-7CDCBF10E96F}"/>
          </ac:spMkLst>
        </pc:spChg>
        <pc:spChg chg="add del">
          <ac:chgData name="Paz Mercedes De La Cuesta Aguado" userId="3666d2e8-6867-444b-a4d3-f6ddc3a91667" providerId="ADAL" clId="{E858E598-5488-450B-B91B-370B7B175D4D}" dt="2022-11-15T14:40:22.816" v="661" actId="26606"/>
          <ac:spMkLst>
            <pc:docMk/>
            <pc:sldMk cId="1883164328" sldId="515"/>
            <ac:spMk id="20" creationId="{463EEC44-1BA3-44ED-81FC-A644B04B2A44}"/>
          </ac:spMkLst>
        </pc:spChg>
        <pc:spChg chg="add del">
          <ac:chgData name="Paz Mercedes De La Cuesta Aguado" userId="3666d2e8-6867-444b-a4d3-f6ddc3a91667" providerId="ADAL" clId="{E858E598-5488-450B-B91B-370B7B175D4D}" dt="2022-11-15T14:40:27.486" v="663" actId="26606"/>
          <ac:spMkLst>
            <pc:docMk/>
            <pc:sldMk cId="1883164328" sldId="515"/>
            <ac:spMk id="23" creationId="{F71B03E6-8DAD-8F30-EB96-CFE7C552301B}"/>
          </ac:spMkLst>
        </pc:spChg>
        <pc:spChg chg="add">
          <ac:chgData name="Paz Mercedes De La Cuesta Aguado" userId="3666d2e8-6867-444b-a4d3-f6ddc3a91667" providerId="ADAL" clId="{E858E598-5488-450B-B91B-370B7B175D4D}" dt="2022-11-15T14:40:55.053" v="667" actId="26606"/>
          <ac:spMkLst>
            <pc:docMk/>
            <pc:sldMk cId="1883164328" sldId="515"/>
            <ac:spMk id="32" creationId="{6C4028FD-8BAA-4A19-BFDE-594D991B7552}"/>
          </ac:spMkLst>
        </pc:spChg>
        <pc:grpChg chg="add del">
          <ac:chgData name="Paz Mercedes De La Cuesta Aguado" userId="3666d2e8-6867-444b-a4d3-f6ddc3a91667" providerId="ADAL" clId="{E858E598-5488-450B-B91B-370B7B175D4D}" dt="2022-11-15T14:40:19.482" v="659" actId="26606"/>
          <ac:grpSpMkLst>
            <pc:docMk/>
            <pc:sldMk cId="1883164328" sldId="515"/>
            <ac:grpSpMk id="11" creationId="{0C66A8B6-1F6E-4FCC-93B9-B9986B6FD111}"/>
          </ac:grpSpMkLst>
        </pc:grpChg>
        <pc:graphicFrameChg chg="add del">
          <ac:chgData name="Paz Mercedes De La Cuesta Aguado" userId="3666d2e8-6867-444b-a4d3-f6ddc3a91667" providerId="ADAL" clId="{E858E598-5488-450B-B91B-370B7B175D4D}" dt="2022-11-15T14:40:19.482" v="659" actId="26606"/>
          <ac:graphicFrameMkLst>
            <pc:docMk/>
            <pc:sldMk cId="1883164328" sldId="515"/>
            <ac:graphicFrameMk id="5" creationId="{91560EA9-8D50-A604-E7E9-67627709A97B}"/>
          </ac:graphicFrameMkLst>
        </pc:graphicFrameChg>
        <pc:graphicFrameChg chg="add del">
          <ac:chgData name="Paz Mercedes De La Cuesta Aguado" userId="3666d2e8-6867-444b-a4d3-f6ddc3a91667" providerId="ADAL" clId="{E858E598-5488-450B-B91B-370B7B175D4D}" dt="2022-11-15T14:40:22.816" v="661" actId="26606"/>
          <ac:graphicFrameMkLst>
            <pc:docMk/>
            <pc:sldMk cId="1883164328" sldId="515"/>
            <ac:graphicFrameMk id="21" creationId="{7EA0EAF8-F419-ADD7-619E-58E8F88B7199}"/>
          </ac:graphicFrameMkLst>
        </pc:graphicFrameChg>
        <pc:graphicFrameChg chg="add del">
          <ac:chgData name="Paz Mercedes De La Cuesta Aguado" userId="3666d2e8-6867-444b-a4d3-f6ddc3a91667" providerId="ADAL" clId="{E858E598-5488-450B-B91B-370B7B175D4D}" dt="2022-11-15T14:40:30.752" v="665" actId="26606"/>
          <ac:graphicFrameMkLst>
            <pc:docMk/>
            <pc:sldMk cId="1883164328" sldId="515"/>
            <ac:graphicFrameMk id="25" creationId="{354FCF6F-2104-3CE1-086A-5CD6C36FB1A5}"/>
          </ac:graphicFrameMkLst>
        </pc:graphicFrameChg>
        <pc:graphicFrameChg chg="add mod modGraphic">
          <ac:chgData name="Paz Mercedes De La Cuesta Aguado" userId="3666d2e8-6867-444b-a4d3-f6ddc3a91667" providerId="ADAL" clId="{E858E598-5488-450B-B91B-370B7B175D4D}" dt="2022-11-15T14:41:11.006" v="670" actId="403"/>
          <ac:graphicFrameMkLst>
            <pc:docMk/>
            <pc:sldMk cId="1883164328" sldId="515"/>
            <ac:graphicFrameMk id="27" creationId="{E8AF6B76-1D36-9B11-97D9-B5F9BC6801A9}"/>
          </ac:graphicFrameMkLst>
        </pc:graphicFrameChg>
      </pc:sldChg>
      <pc:sldChg chg="del">
        <pc:chgData name="Paz Mercedes De La Cuesta Aguado" userId="3666d2e8-6867-444b-a4d3-f6ddc3a91667" providerId="ADAL" clId="{E858E598-5488-450B-B91B-370B7B175D4D}" dt="2022-11-15T14:35:07.597" v="272" actId="47"/>
        <pc:sldMkLst>
          <pc:docMk/>
          <pc:sldMk cId="1949280297" sldId="515"/>
        </pc:sldMkLst>
      </pc:sldChg>
      <pc:sldChg chg="addSp delSp modSp new mod">
        <pc:chgData name="Paz Mercedes De La Cuesta Aguado" userId="3666d2e8-6867-444b-a4d3-f6ddc3a91667" providerId="ADAL" clId="{E858E598-5488-450B-B91B-370B7B175D4D}" dt="2022-11-15T14:42:16.217" v="677" actId="478"/>
        <pc:sldMkLst>
          <pc:docMk/>
          <pc:sldMk cId="1233494423" sldId="516"/>
        </pc:sldMkLst>
        <pc:spChg chg="del">
          <ac:chgData name="Paz Mercedes De La Cuesta Aguado" userId="3666d2e8-6867-444b-a4d3-f6ddc3a91667" providerId="ADAL" clId="{E858E598-5488-450B-B91B-370B7B175D4D}" dt="2022-11-15T14:42:04.791" v="675" actId="478"/>
          <ac:spMkLst>
            <pc:docMk/>
            <pc:sldMk cId="1233494423" sldId="516"/>
            <ac:spMk id="2" creationId="{B7F61014-2A7B-DB54-A02B-2C52E4754A39}"/>
          </ac:spMkLst>
        </pc:spChg>
        <pc:spChg chg="del">
          <ac:chgData name="Paz Mercedes De La Cuesta Aguado" userId="3666d2e8-6867-444b-a4d3-f6ddc3a91667" providerId="ADAL" clId="{E858E598-5488-450B-B91B-370B7B175D4D}" dt="2022-11-15T14:42:16.217" v="677" actId="478"/>
          <ac:spMkLst>
            <pc:docMk/>
            <pc:sldMk cId="1233494423" sldId="516"/>
            <ac:spMk id="3" creationId="{046E1412-FD87-8139-D5EB-AE1AEA6B6B37}"/>
          </ac:spMkLst>
        </pc:spChg>
        <pc:spChg chg="add mod">
          <ac:chgData name="Paz Mercedes De La Cuesta Aguado" userId="3666d2e8-6867-444b-a4d3-f6ddc3a91667" providerId="ADAL" clId="{E858E598-5488-450B-B91B-370B7B175D4D}" dt="2022-11-15T14:42:10.040" v="676" actId="1076"/>
          <ac:spMkLst>
            <pc:docMk/>
            <pc:sldMk cId="1233494423" sldId="516"/>
            <ac:spMk id="4" creationId="{93DAA0AB-CF8C-3160-35B4-EA872CC04B3F}"/>
          </ac:spMkLst>
        </pc:spChg>
        <pc:graphicFrameChg chg="add mod">
          <ac:chgData name="Paz Mercedes De La Cuesta Aguado" userId="3666d2e8-6867-444b-a4d3-f6ddc3a91667" providerId="ADAL" clId="{E858E598-5488-450B-B91B-370B7B175D4D}" dt="2022-11-15T14:41:36.782" v="672"/>
          <ac:graphicFrameMkLst>
            <pc:docMk/>
            <pc:sldMk cId="1233494423" sldId="516"/>
            <ac:graphicFrameMk id="5" creationId="{2176CCBD-99C3-CDB6-CB92-3B99A82C303E}"/>
          </ac:graphicFrameMkLst>
        </pc:graphicFrameChg>
      </pc:sldChg>
      <pc:sldChg chg="addSp delSp modSp new mod ord setBg">
        <pc:chgData name="Paz Mercedes De La Cuesta Aguado" userId="3666d2e8-6867-444b-a4d3-f6ddc3a91667" providerId="ADAL" clId="{E858E598-5488-450B-B91B-370B7B175D4D}" dt="2022-11-16T16:07:50.771" v="12189" actId="313"/>
        <pc:sldMkLst>
          <pc:docMk/>
          <pc:sldMk cId="1412199884" sldId="517"/>
        </pc:sldMkLst>
        <pc:spChg chg="mod">
          <ac:chgData name="Paz Mercedes De La Cuesta Aguado" userId="3666d2e8-6867-444b-a4d3-f6ddc3a91667" providerId="ADAL" clId="{E858E598-5488-450B-B91B-370B7B175D4D}" dt="2022-11-15T20:54:31.082" v="6179" actId="20577"/>
          <ac:spMkLst>
            <pc:docMk/>
            <pc:sldMk cId="1412199884" sldId="517"/>
            <ac:spMk id="2" creationId="{FAE2AB63-0300-4567-6B76-D3EBF32ED15B}"/>
          </ac:spMkLst>
        </pc:spChg>
        <pc:spChg chg="mod">
          <ac:chgData name="Paz Mercedes De La Cuesta Aguado" userId="3666d2e8-6867-444b-a4d3-f6ddc3a91667" providerId="ADAL" clId="{E858E598-5488-450B-B91B-370B7B175D4D}" dt="2022-11-16T16:07:50.771" v="12189" actId="313"/>
          <ac:spMkLst>
            <pc:docMk/>
            <pc:sldMk cId="1412199884" sldId="517"/>
            <ac:spMk id="3" creationId="{67AAFA6A-6722-64A0-58A9-2D1F470BEDE2}"/>
          </ac:spMkLst>
        </pc:spChg>
        <pc:spChg chg="add del mod">
          <ac:chgData name="Paz Mercedes De La Cuesta Aguado" userId="3666d2e8-6867-444b-a4d3-f6ddc3a91667" providerId="ADAL" clId="{E858E598-5488-450B-B91B-370B7B175D4D}" dt="2022-11-15T20:54:15.766" v="6177" actId="478"/>
          <ac:spMkLst>
            <pc:docMk/>
            <pc:sldMk cId="1412199884" sldId="517"/>
            <ac:spMk id="4" creationId="{7215A856-417F-BE85-0B0D-EB7C4A315076}"/>
          </ac:spMkLst>
        </pc:spChg>
        <pc:spChg chg="add del mod">
          <ac:chgData name="Paz Mercedes De La Cuesta Aguado" userId="3666d2e8-6867-444b-a4d3-f6ddc3a91667" providerId="ADAL" clId="{E858E598-5488-450B-B91B-370B7B175D4D}" dt="2022-11-16T15:25:32.460" v="9879" actId="478"/>
          <ac:spMkLst>
            <pc:docMk/>
            <pc:sldMk cId="1412199884" sldId="517"/>
            <ac:spMk id="5" creationId="{9077B273-0C6F-1729-B111-44BE047994C8}"/>
          </ac:spMkLst>
        </pc:spChg>
        <pc:spChg chg="add">
          <ac:chgData name="Paz Mercedes De La Cuesta Aguado" userId="3666d2e8-6867-444b-a4d3-f6ddc3a91667" providerId="ADAL" clId="{E858E598-5488-450B-B91B-370B7B175D4D}" dt="2022-11-15T14:58:13.874" v="1209" actId="26606"/>
          <ac:spMkLst>
            <pc:docMk/>
            <pc:sldMk cId="1412199884" sldId="517"/>
            <ac:spMk id="8" creationId="{B775CD93-9DF2-48CB-9F57-1BCA9A46C7FA}"/>
          </ac:spMkLst>
        </pc:spChg>
        <pc:spChg chg="add">
          <ac:chgData name="Paz Mercedes De La Cuesta Aguado" userId="3666d2e8-6867-444b-a4d3-f6ddc3a91667" providerId="ADAL" clId="{E858E598-5488-450B-B91B-370B7B175D4D}" dt="2022-11-15T14:58:13.874" v="1209" actId="26606"/>
          <ac:spMkLst>
            <pc:docMk/>
            <pc:sldMk cId="1412199884" sldId="517"/>
            <ac:spMk id="10" creationId="{6166C6D1-23AC-49C4-BA07-238E4E9F8CEB}"/>
          </ac:spMkLst>
        </pc:spChg>
        <pc:spChg chg="add">
          <ac:chgData name="Paz Mercedes De La Cuesta Aguado" userId="3666d2e8-6867-444b-a4d3-f6ddc3a91667" providerId="ADAL" clId="{E858E598-5488-450B-B91B-370B7B175D4D}" dt="2022-11-15T14:58:13.874" v="1209" actId="26606"/>
          <ac:spMkLst>
            <pc:docMk/>
            <pc:sldMk cId="1412199884" sldId="517"/>
            <ac:spMk id="12" creationId="{E186B68C-84BC-4A6E-99D1-EE87483C1349}"/>
          </ac:spMkLst>
        </pc:spChg>
        <pc:spChg chg="add">
          <ac:chgData name="Paz Mercedes De La Cuesta Aguado" userId="3666d2e8-6867-444b-a4d3-f6ddc3a91667" providerId="ADAL" clId="{E858E598-5488-450B-B91B-370B7B175D4D}" dt="2022-11-15T14:58:13.874" v="1209" actId="26606"/>
          <ac:spMkLst>
            <pc:docMk/>
            <pc:sldMk cId="1412199884" sldId="517"/>
            <ac:spMk id="14" creationId="{1C091803-41C2-48E0-9228-5148460C7479}"/>
          </ac:spMkLst>
        </pc:spChg>
      </pc:sldChg>
      <pc:sldChg chg="addSp delSp modSp new mod setBg">
        <pc:chgData name="Paz Mercedes De La Cuesta Aguado" userId="3666d2e8-6867-444b-a4d3-f6ddc3a91667" providerId="ADAL" clId="{E858E598-5488-450B-B91B-370B7B175D4D}" dt="2022-11-16T14:57:50.950" v="7963" actId="313"/>
        <pc:sldMkLst>
          <pc:docMk/>
          <pc:sldMk cId="1331651669" sldId="518"/>
        </pc:sldMkLst>
        <pc:spChg chg="mod">
          <ac:chgData name="Paz Mercedes De La Cuesta Aguado" userId="3666d2e8-6867-444b-a4d3-f6ddc3a91667" providerId="ADAL" clId="{E858E598-5488-450B-B91B-370B7B175D4D}" dt="2022-11-16T14:57:50.950" v="7963" actId="313"/>
          <ac:spMkLst>
            <pc:docMk/>
            <pc:sldMk cId="1331651669" sldId="518"/>
            <ac:spMk id="2" creationId="{313C1B13-9F09-0CA6-3F0A-316F6B047379}"/>
          </ac:spMkLst>
        </pc:spChg>
        <pc:spChg chg="add del mod">
          <ac:chgData name="Paz Mercedes De La Cuesta Aguado" userId="3666d2e8-6867-444b-a4d3-f6ddc3a91667" providerId="ADAL" clId="{E858E598-5488-450B-B91B-370B7B175D4D}" dt="2022-11-15T19:54:42.190" v="3121" actId="26606"/>
          <ac:spMkLst>
            <pc:docMk/>
            <pc:sldMk cId="1331651669" sldId="518"/>
            <ac:spMk id="3" creationId="{908E4A51-EAD7-6A39-D8FD-DDA6B804AEC8}"/>
          </ac:spMkLst>
        </pc:spChg>
        <pc:spChg chg="add del">
          <ac:chgData name="Paz Mercedes De La Cuesta Aguado" userId="3666d2e8-6867-444b-a4d3-f6ddc3a91667" providerId="ADAL" clId="{E858E598-5488-450B-B91B-370B7B175D4D}" dt="2022-11-15T19:54:42.159" v="3120" actId="26606"/>
          <ac:spMkLst>
            <pc:docMk/>
            <pc:sldMk cId="1331651669" sldId="518"/>
            <ac:spMk id="9" creationId="{BACC6370-2D7E-4714-9D71-7542949D7D5D}"/>
          </ac:spMkLst>
        </pc:spChg>
        <pc:spChg chg="add del">
          <ac:chgData name="Paz Mercedes De La Cuesta Aguado" userId="3666d2e8-6867-444b-a4d3-f6ddc3a91667" providerId="ADAL" clId="{E858E598-5488-450B-B91B-370B7B175D4D}" dt="2022-11-15T19:54:42.159" v="3120" actId="26606"/>
          <ac:spMkLst>
            <pc:docMk/>
            <pc:sldMk cId="1331651669" sldId="518"/>
            <ac:spMk id="11" creationId="{F68B3F68-107C-434F-AA38-110D5EA91B85}"/>
          </ac:spMkLst>
        </pc:spChg>
        <pc:spChg chg="add del">
          <ac:chgData name="Paz Mercedes De La Cuesta Aguado" userId="3666d2e8-6867-444b-a4d3-f6ddc3a91667" providerId="ADAL" clId="{E858E598-5488-450B-B91B-370B7B175D4D}" dt="2022-11-15T19:54:42.159" v="3120" actId="26606"/>
          <ac:spMkLst>
            <pc:docMk/>
            <pc:sldMk cId="1331651669" sldId="518"/>
            <ac:spMk id="13" creationId="{AAD0DBB9-1A4B-4391-81D4-CB19F9AB918A}"/>
          </ac:spMkLst>
        </pc:spChg>
        <pc:spChg chg="add del">
          <ac:chgData name="Paz Mercedes De La Cuesta Aguado" userId="3666d2e8-6867-444b-a4d3-f6ddc3a91667" providerId="ADAL" clId="{E858E598-5488-450B-B91B-370B7B175D4D}" dt="2022-11-15T19:54:42.159" v="3120" actId="26606"/>
          <ac:spMkLst>
            <pc:docMk/>
            <pc:sldMk cId="1331651669" sldId="518"/>
            <ac:spMk id="15" creationId="{063BBA22-50EA-4C4D-BE05-F1CE4E63AA56}"/>
          </ac:spMkLst>
        </pc:spChg>
        <pc:graphicFrameChg chg="add del">
          <ac:chgData name="Paz Mercedes De La Cuesta Aguado" userId="3666d2e8-6867-444b-a4d3-f6ddc3a91667" providerId="ADAL" clId="{E858E598-5488-450B-B91B-370B7B175D4D}" dt="2022-11-15T19:54:40.347" v="3118" actId="26606"/>
          <ac:graphicFrameMkLst>
            <pc:docMk/>
            <pc:sldMk cId="1331651669" sldId="518"/>
            <ac:graphicFrameMk id="5" creationId="{613A2C1D-5331-6C9F-087D-3BA60FF931F9}"/>
          </ac:graphicFrameMkLst>
        </pc:graphicFrameChg>
        <pc:graphicFrameChg chg="add del">
          <ac:chgData name="Paz Mercedes De La Cuesta Aguado" userId="3666d2e8-6867-444b-a4d3-f6ddc3a91667" providerId="ADAL" clId="{E858E598-5488-450B-B91B-370B7B175D4D}" dt="2022-11-15T19:54:42.159" v="3120" actId="26606"/>
          <ac:graphicFrameMkLst>
            <pc:docMk/>
            <pc:sldMk cId="1331651669" sldId="518"/>
            <ac:graphicFrameMk id="7" creationId="{88477652-C49D-3F7D-436D-776C04894B7A}"/>
          </ac:graphicFrameMkLst>
        </pc:graphicFrameChg>
        <pc:graphicFrameChg chg="add mod modGraphic">
          <ac:chgData name="Paz Mercedes De La Cuesta Aguado" userId="3666d2e8-6867-444b-a4d3-f6ddc3a91667" providerId="ADAL" clId="{E858E598-5488-450B-B91B-370B7B175D4D}" dt="2022-11-15T20:56:30.058" v="6200" actId="207"/>
          <ac:graphicFrameMkLst>
            <pc:docMk/>
            <pc:sldMk cId="1331651669" sldId="518"/>
            <ac:graphicFrameMk id="17" creationId="{613A2C1D-5331-6C9F-087D-3BA60FF931F9}"/>
          </ac:graphicFrameMkLst>
        </pc:graphicFrameChg>
      </pc:sldChg>
      <pc:sldChg chg="addSp delSp modSp new del mod setBg">
        <pc:chgData name="Paz Mercedes De La Cuesta Aguado" userId="3666d2e8-6867-444b-a4d3-f6ddc3a91667" providerId="ADAL" clId="{E858E598-5488-450B-B91B-370B7B175D4D}" dt="2022-11-15T20:57:00.522" v="6205" actId="47"/>
        <pc:sldMkLst>
          <pc:docMk/>
          <pc:sldMk cId="3419283560" sldId="519"/>
        </pc:sldMkLst>
        <pc:spChg chg="del mod">
          <ac:chgData name="Paz Mercedes De La Cuesta Aguado" userId="3666d2e8-6867-444b-a4d3-f6ddc3a91667" providerId="ADAL" clId="{E858E598-5488-450B-B91B-370B7B175D4D}" dt="2022-11-15T20:55:34.063" v="6182" actId="478"/>
          <ac:spMkLst>
            <pc:docMk/>
            <pc:sldMk cId="3419283560" sldId="519"/>
            <ac:spMk id="2" creationId="{813C0959-A013-3610-4176-DAB5A911F3C4}"/>
          </ac:spMkLst>
        </pc:spChg>
        <pc:spChg chg="del mod">
          <ac:chgData name="Paz Mercedes De La Cuesta Aguado" userId="3666d2e8-6867-444b-a4d3-f6ddc3a91667" providerId="ADAL" clId="{E858E598-5488-450B-B91B-370B7B175D4D}" dt="2022-11-15T19:51:14.632" v="3003" actId="26606"/>
          <ac:spMkLst>
            <pc:docMk/>
            <pc:sldMk cId="3419283560" sldId="519"/>
            <ac:spMk id="3" creationId="{88681886-4A79-2125-A7EB-AC04906C8E97}"/>
          </ac:spMkLst>
        </pc:spChg>
        <pc:spChg chg="add mod">
          <ac:chgData name="Paz Mercedes De La Cuesta Aguado" userId="3666d2e8-6867-444b-a4d3-f6ddc3a91667" providerId="ADAL" clId="{E858E598-5488-450B-B91B-370B7B175D4D}" dt="2022-11-15T20:56:50.101" v="6202" actId="21"/>
          <ac:spMkLst>
            <pc:docMk/>
            <pc:sldMk cId="3419283560" sldId="519"/>
            <ac:spMk id="6" creationId="{ECBC4B83-0013-04E6-1A8F-E57AA576E4E7}"/>
          </ac:spMkLst>
        </pc:spChg>
        <pc:spChg chg="add">
          <ac:chgData name="Paz Mercedes De La Cuesta Aguado" userId="3666d2e8-6867-444b-a4d3-f6ddc3a91667" providerId="ADAL" clId="{E858E598-5488-450B-B91B-370B7B175D4D}" dt="2022-11-15T19:51:14.632" v="3003" actId="26606"/>
          <ac:spMkLst>
            <pc:docMk/>
            <pc:sldMk cId="3419283560" sldId="519"/>
            <ac:spMk id="9" creationId="{BACC6370-2D7E-4714-9D71-7542949D7D5D}"/>
          </ac:spMkLst>
        </pc:spChg>
        <pc:spChg chg="add">
          <ac:chgData name="Paz Mercedes De La Cuesta Aguado" userId="3666d2e8-6867-444b-a4d3-f6ddc3a91667" providerId="ADAL" clId="{E858E598-5488-450B-B91B-370B7B175D4D}" dt="2022-11-15T19:51:14.632" v="3003" actId="26606"/>
          <ac:spMkLst>
            <pc:docMk/>
            <pc:sldMk cId="3419283560" sldId="519"/>
            <ac:spMk id="11" creationId="{F68B3F68-107C-434F-AA38-110D5EA91B85}"/>
          </ac:spMkLst>
        </pc:spChg>
        <pc:spChg chg="add">
          <ac:chgData name="Paz Mercedes De La Cuesta Aguado" userId="3666d2e8-6867-444b-a4d3-f6ddc3a91667" providerId="ADAL" clId="{E858E598-5488-450B-B91B-370B7B175D4D}" dt="2022-11-15T19:51:14.632" v="3003" actId="26606"/>
          <ac:spMkLst>
            <pc:docMk/>
            <pc:sldMk cId="3419283560" sldId="519"/>
            <ac:spMk id="13" creationId="{AAD0DBB9-1A4B-4391-81D4-CB19F9AB918A}"/>
          </ac:spMkLst>
        </pc:spChg>
        <pc:spChg chg="add">
          <ac:chgData name="Paz Mercedes De La Cuesta Aguado" userId="3666d2e8-6867-444b-a4d3-f6ddc3a91667" providerId="ADAL" clId="{E858E598-5488-450B-B91B-370B7B175D4D}" dt="2022-11-15T19:51:14.632" v="3003" actId="26606"/>
          <ac:spMkLst>
            <pc:docMk/>
            <pc:sldMk cId="3419283560" sldId="519"/>
            <ac:spMk id="15" creationId="{063BBA22-50EA-4C4D-BE05-F1CE4E63AA56}"/>
          </ac:spMkLst>
        </pc:spChg>
        <pc:graphicFrameChg chg="add del mod">
          <ac:chgData name="Paz Mercedes De La Cuesta Aguado" userId="3666d2e8-6867-444b-a4d3-f6ddc3a91667" providerId="ADAL" clId="{E858E598-5488-450B-B91B-370B7B175D4D}" dt="2022-11-15T20:56:50.101" v="6202" actId="21"/>
          <ac:graphicFrameMkLst>
            <pc:docMk/>
            <pc:sldMk cId="3419283560" sldId="519"/>
            <ac:graphicFrameMk id="5" creationId="{A02AB715-A2DF-41BD-5107-46676DBF0030}"/>
          </ac:graphicFrameMkLst>
        </pc:graphicFrameChg>
      </pc:sldChg>
      <pc:sldChg chg="addSp delSp modSp new mod setBg">
        <pc:chgData name="Paz Mercedes De La Cuesta Aguado" userId="3666d2e8-6867-444b-a4d3-f6ddc3a91667" providerId="ADAL" clId="{E858E598-5488-450B-B91B-370B7B175D4D}" dt="2022-11-15T20:59:06.828" v="6230" actId="404"/>
        <pc:sldMkLst>
          <pc:docMk/>
          <pc:sldMk cId="2995725862" sldId="520"/>
        </pc:sldMkLst>
        <pc:spChg chg="del mod">
          <ac:chgData name="Paz Mercedes De La Cuesta Aguado" userId="3666d2e8-6867-444b-a4d3-f6ddc3a91667" providerId="ADAL" clId="{E858E598-5488-450B-B91B-370B7B175D4D}" dt="2022-11-15T15:11:41.788" v="2057" actId="478"/>
          <ac:spMkLst>
            <pc:docMk/>
            <pc:sldMk cId="2995725862" sldId="520"/>
            <ac:spMk id="2" creationId="{FD606514-5038-6BD6-165E-290D5C0CA40D}"/>
          </ac:spMkLst>
        </pc:spChg>
        <pc:spChg chg="add del mod">
          <ac:chgData name="Paz Mercedes De La Cuesta Aguado" userId="3666d2e8-6867-444b-a4d3-f6ddc3a91667" providerId="ADAL" clId="{E858E598-5488-450B-B91B-370B7B175D4D}" dt="2022-11-15T15:11:28.854" v="2055" actId="26606"/>
          <ac:spMkLst>
            <pc:docMk/>
            <pc:sldMk cId="2995725862" sldId="520"/>
            <ac:spMk id="3" creationId="{E148780B-2D9E-2B73-8D20-D06438385EC6}"/>
          </ac:spMkLst>
        </pc:spChg>
        <pc:spChg chg="add del mod">
          <ac:chgData name="Paz Mercedes De La Cuesta Aguado" userId="3666d2e8-6867-444b-a4d3-f6ddc3a91667" providerId="ADAL" clId="{E858E598-5488-450B-B91B-370B7B175D4D}" dt="2022-11-15T20:59:06.828" v="6230" actId="404"/>
          <ac:spMkLst>
            <pc:docMk/>
            <pc:sldMk cId="2995725862" sldId="520"/>
            <ac:spMk id="7" creationId="{70314691-C538-3919-6BBB-2F9803A90BD7}"/>
          </ac:spMkLst>
        </pc:spChg>
        <pc:spChg chg="add del">
          <ac:chgData name="Paz Mercedes De La Cuesta Aguado" userId="3666d2e8-6867-444b-a4d3-f6ddc3a91667" providerId="ADAL" clId="{E858E598-5488-450B-B91B-370B7B175D4D}" dt="2022-11-15T15:11:21.473" v="2054" actId="26606"/>
          <ac:spMkLst>
            <pc:docMk/>
            <pc:sldMk cId="2995725862" sldId="520"/>
            <ac:spMk id="9" creationId="{35DB3719-6FDC-4E5D-891D-FF40B7300F64}"/>
          </ac:spMkLst>
        </pc:spChg>
        <pc:spChg chg="add del">
          <ac:chgData name="Paz Mercedes De La Cuesta Aguado" userId="3666d2e8-6867-444b-a4d3-f6ddc3a91667" providerId="ADAL" clId="{E858E598-5488-450B-B91B-370B7B175D4D}" dt="2022-11-15T15:11:21.473" v="2054" actId="26606"/>
          <ac:spMkLst>
            <pc:docMk/>
            <pc:sldMk cId="2995725862" sldId="520"/>
            <ac:spMk id="11" creationId="{E0CBAC23-2E3F-4A90-BA59-F8299F6A5439}"/>
          </ac:spMkLst>
        </pc:spChg>
        <pc:graphicFrameChg chg="add del mod">
          <ac:chgData name="Paz Mercedes De La Cuesta Aguado" userId="3666d2e8-6867-444b-a4d3-f6ddc3a91667" providerId="ADAL" clId="{E858E598-5488-450B-B91B-370B7B175D4D}" dt="2022-11-15T20:57:40.925" v="6209"/>
          <ac:graphicFrameMkLst>
            <pc:docMk/>
            <pc:sldMk cId="2995725862" sldId="520"/>
            <ac:graphicFrameMk id="2" creationId="{4224B7DC-D0D0-437D-3542-4D77F13B0579}"/>
          </ac:graphicFrameMkLst>
        </pc:graphicFrameChg>
        <pc:graphicFrameChg chg="add del">
          <ac:chgData name="Paz Mercedes De La Cuesta Aguado" userId="3666d2e8-6867-444b-a4d3-f6ddc3a91667" providerId="ADAL" clId="{E858E598-5488-450B-B91B-370B7B175D4D}" dt="2022-11-15T15:11:21.473" v="2054" actId="26606"/>
          <ac:graphicFrameMkLst>
            <pc:docMk/>
            <pc:sldMk cId="2995725862" sldId="520"/>
            <ac:graphicFrameMk id="5" creationId="{FEA9AA37-6D76-8691-EDAC-C1DC61D5CEFB}"/>
          </ac:graphicFrameMkLst>
        </pc:graphicFrameChg>
        <pc:graphicFrameChg chg="add mod">
          <ac:chgData name="Paz Mercedes De La Cuesta Aguado" userId="3666d2e8-6867-444b-a4d3-f6ddc3a91667" providerId="ADAL" clId="{E858E598-5488-450B-B91B-370B7B175D4D}" dt="2022-11-15T20:58:27.568" v="6222" actId="1076"/>
          <ac:graphicFrameMkLst>
            <pc:docMk/>
            <pc:sldMk cId="2995725862" sldId="520"/>
            <ac:graphicFrameMk id="6" creationId="{B6674236-F91A-3EE3-6FE1-A34640A122C7}"/>
          </ac:graphicFrameMkLst>
        </pc:graphicFrameChg>
      </pc:sldChg>
      <pc:sldChg chg="modSp new del mod">
        <pc:chgData name="Paz Mercedes De La Cuesta Aguado" userId="3666d2e8-6867-444b-a4d3-f6ddc3a91667" providerId="ADAL" clId="{E858E598-5488-450B-B91B-370B7B175D4D}" dt="2022-11-15T20:59:14.232" v="6231" actId="47"/>
        <pc:sldMkLst>
          <pc:docMk/>
          <pc:sldMk cId="1071225447" sldId="521"/>
        </pc:sldMkLst>
        <pc:spChg chg="mod">
          <ac:chgData name="Paz Mercedes De La Cuesta Aguado" userId="3666d2e8-6867-444b-a4d3-f6ddc3a91667" providerId="ADAL" clId="{E858E598-5488-450B-B91B-370B7B175D4D}" dt="2022-11-15T15:14:47.015" v="2059"/>
          <ac:spMkLst>
            <pc:docMk/>
            <pc:sldMk cId="1071225447" sldId="521"/>
            <ac:spMk id="3" creationId="{B173A0AF-71FC-6610-69C8-6A70A9D01034}"/>
          </ac:spMkLst>
        </pc:spChg>
      </pc:sldChg>
      <pc:sldChg chg="addSp delSp modSp new mod setBg">
        <pc:chgData name="Paz Mercedes De La Cuesta Aguado" userId="3666d2e8-6867-444b-a4d3-f6ddc3a91667" providerId="ADAL" clId="{E858E598-5488-450B-B91B-370B7B175D4D}" dt="2022-11-16T16:34:42.883" v="12863" actId="20577"/>
        <pc:sldMkLst>
          <pc:docMk/>
          <pc:sldMk cId="710813329" sldId="522"/>
        </pc:sldMkLst>
        <pc:spChg chg="mod">
          <ac:chgData name="Paz Mercedes De La Cuesta Aguado" userId="3666d2e8-6867-444b-a4d3-f6ddc3a91667" providerId="ADAL" clId="{E858E598-5488-450B-B91B-370B7B175D4D}" dt="2022-11-15T21:07:11.251" v="6414" actId="404"/>
          <ac:spMkLst>
            <pc:docMk/>
            <pc:sldMk cId="710813329" sldId="522"/>
            <ac:spMk id="2" creationId="{7F368DED-7B38-E547-5A15-85D1F44A44C1}"/>
          </ac:spMkLst>
        </pc:spChg>
        <pc:spChg chg="del mod">
          <ac:chgData name="Paz Mercedes De La Cuesta Aguado" userId="3666d2e8-6867-444b-a4d3-f6ddc3a91667" providerId="ADAL" clId="{E858E598-5488-450B-B91B-370B7B175D4D}" dt="2022-11-16T16:34:21.167" v="12860" actId="26606"/>
          <ac:spMkLst>
            <pc:docMk/>
            <pc:sldMk cId="710813329" sldId="522"/>
            <ac:spMk id="3" creationId="{11BCBC4C-806A-B9E1-198D-9792A24C6D43}"/>
          </ac:spMkLst>
        </pc:spChg>
        <pc:spChg chg="add del">
          <ac:chgData name="Paz Mercedes De La Cuesta Aguado" userId="3666d2e8-6867-444b-a4d3-f6ddc3a91667" providerId="ADAL" clId="{E858E598-5488-450B-B91B-370B7B175D4D}" dt="2022-11-15T19:55:46.931" v="3179" actId="26606"/>
          <ac:spMkLst>
            <pc:docMk/>
            <pc:sldMk cId="710813329" sldId="522"/>
            <ac:spMk id="8" creationId="{1B15ED52-F352-441B-82BF-E0EA34836D08}"/>
          </ac:spMkLst>
        </pc:spChg>
        <pc:spChg chg="add del">
          <ac:chgData name="Paz Mercedes De La Cuesta Aguado" userId="3666d2e8-6867-444b-a4d3-f6ddc3a91667" providerId="ADAL" clId="{E858E598-5488-450B-B91B-370B7B175D4D}" dt="2022-11-15T19:55:46.931" v="3179" actId="26606"/>
          <ac:spMkLst>
            <pc:docMk/>
            <pc:sldMk cId="710813329" sldId="522"/>
            <ac:spMk id="10" creationId="{3B2E3793-BFE6-45A2-9B7B-E18844431C99}"/>
          </ac:spMkLst>
        </pc:spChg>
        <pc:spChg chg="add del">
          <ac:chgData name="Paz Mercedes De La Cuesta Aguado" userId="3666d2e8-6867-444b-a4d3-f6ddc3a91667" providerId="ADAL" clId="{E858E598-5488-450B-B91B-370B7B175D4D}" dt="2022-11-15T19:55:46.931" v="3179" actId="26606"/>
          <ac:spMkLst>
            <pc:docMk/>
            <pc:sldMk cId="710813329" sldId="522"/>
            <ac:spMk id="12" creationId="{BC4C4868-CB8F-4AF9-9CDB-8108F2C19B67}"/>
          </ac:spMkLst>
        </pc:spChg>
        <pc:spChg chg="add del">
          <ac:chgData name="Paz Mercedes De La Cuesta Aguado" userId="3666d2e8-6867-444b-a4d3-f6ddc3a91667" providerId="ADAL" clId="{E858E598-5488-450B-B91B-370B7B175D4D}" dt="2022-11-15T19:55:46.931" v="3179" actId="26606"/>
          <ac:spMkLst>
            <pc:docMk/>
            <pc:sldMk cId="710813329" sldId="522"/>
            <ac:spMk id="14" creationId="{375E0459-6403-40CD-989D-56A4407CA12E}"/>
          </ac:spMkLst>
        </pc:spChg>
        <pc:spChg chg="add del">
          <ac:chgData name="Paz Mercedes De La Cuesta Aguado" userId="3666d2e8-6867-444b-a4d3-f6ddc3a91667" providerId="ADAL" clId="{E858E598-5488-450B-B91B-370B7B175D4D}" dt="2022-11-15T19:55:46.931" v="3179" actId="26606"/>
          <ac:spMkLst>
            <pc:docMk/>
            <pc:sldMk cId="710813329" sldId="522"/>
            <ac:spMk id="16" creationId="{53E5B1A8-3AC9-4BD1-9BBC-78CA94F2D1BA}"/>
          </ac:spMkLst>
        </pc:spChg>
        <pc:graphicFrameChg chg="add mod">
          <ac:chgData name="Paz Mercedes De La Cuesta Aguado" userId="3666d2e8-6867-444b-a4d3-f6ddc3a91667" providerId="ADAL" clId="{E858E598-5488-450B-B91B-370B7B175D4D}" dt="2022-11-16T16:34:42.883" v="12863" actId="20577"/>
          <ac:graphicFrameMkLst>
            <pc:docMk/>
            <pc:sldMk cId="710813329" sldId="522"/>
            <ac:graphicFrameMk id="5" creationId="{7458E265-6D92-2CA6-7189-13A8F0EFD90F}"/>
          </ac:graphicFrameMkLst>
        </pc:graphicFrameChg>
      </pc:sldChg>
      <pc:sldChg chg="addSp delSp modSp new mod ord setBg">
        <pc:chgData name="Paz Mercedes De La Cuesta Aguado" userId="3666d2e8-6867-444b-a4d3-f6ddc3a91667" providerId="ADAL" clId="{E858E598-5488-450B-B91B-370B7B175D4D}" dt="2022-11-16T16:37:50.537" v="12984" actId="20577"/>
        <pc:sldMkLst>
          <pc:docMk/>
          <pc:sldMk cId="1842878095" sldId="523"/>
        </pc:sldMkLst>
        <pc:spChg chg="mod">
          <ac:chgData name="Paz Mercedes De La Cuesta Aguado" userId="3666d2e8-6867-444b-a4d3-f6ddc3a91667" providerId="ADAL" clId="{E858E598-5488-450B-B91B-370B7B175D4D}" dt="2022-11-15T17:44:52.759" v="3002" actId="20577"/>
          <ac:spMkLst>
            <pc:docMk/>
            <pc:sldMk cId="1842878095" sldId="523"/>
            <ac:spMk id="2" creationId="{C90AC8BC-A710-9ED0-5387-276DD60C4D93}"/>
          </ac:spMkLst>
        </pc:spChg>
        <pc:spChg chg="del mo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3" creationId="{A0A62554-E5D8-04A5-C5A9-4853C903E665}"/>
          </ac:spMkLst>
        </pc:spChg>
        <pc:spChg chg="ad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9" creationId="{BACC6370-2D7E-4714-9D71-7542949D7D5D}"/>
          </ac:spMkLst>
        </pc:spChg>
        <pc:spChg chg="ad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11" creationId="{256B2C21-A230-48C0-8DF1-C46611373C44}"/>
          </ac:spMkLst>
        </pc:spChg>
        <pc:spChg chg="ad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13" creationId="{3847E18C-932D-4C95-AABA-FEC7C9499AD7}"/>
          </ac:spMkLst>
        </pc:spChg>
        <pc:spChg chg="ad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15" creationId="{3150CB11-0C61-439E-910F-5787759E72A0}"/>
          </ac:spMkLst>
        </pc:spChg>
        <pc:spChg chg="ad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17" creationId="{43F8A58B-5155-44CE-A5FF-7647B47D0A7A}"/>
          </ac:spMkLst>
        </pc:spChg>
        <pc:spChg chg="add">
          <ac:chgData name="Paz Mercedes De La Cuesta Aguado" userId="3666d2e8-6867-444b-a4d3-f6ddc3a91667" providerId="ADAL" clId="{E858E598-5488-450B-B91B-370B7B175D4D}" dt="2022-11-15T17:44:40.184" v="2999" actId="26606"/>
          <ac:spMkLst>
            <pc:docMk/>
            <pc:sldMk cId="1842878095" sldId="523"/>
            <ac:spMk id="19" creationId="{443F2ACA-E6D6-4028-82DD-F03C262D5DE6}"/>
          </ac:spMkLst>
        </pc:spChg>
        <pc:graphicFrameChg chg="add mod modGraphic">
          <ac:chgData name="Paz Mercedes De La Cuesta Aguado" userId="3666d2e8-6867-444b-a4d3-f6ddc3a91667" providerId="ADAL" clId="{E858E598-5488-450B-B91B-370B7B175D4D}" dt="2022-11-16T16:37:50.537" v="12984" actId="20577"/>
          <ac:graphicFrameMkLst>
            <pc:docMk/>
            <pc:sldMk cId="1842878095" sldId="523"/>
            <ac:graphicFrameMk id="5" creationId="{6A985EFE-40A2-ADBE-D590-18F90A9058D4}"/>
          </ac:graphicFrameMkLst>
        </pc:graphicFrameChg>
      </pc:sldChg>
      <pc:sldChg chg="addSp delSp modSp new mod">
        <pc:chgData name="Paz Mercedes De La Cuesta Aguado" userId="3666d2e8-6867-444b-a4d3-f6ddc3a91667" providerId="ADAL" clId="{E858E598-5488-450B-B91B-370B7B175D4D}" dt="2022-11-15T21:00:26.325" v="6294" actId="478"/>
        <pc:sldMkLst>
          <pc:docMk/>
          <pc:sldMk cId="424575075" sldId="524"/>
        </pc:sldMkLst>
        <pc:spChg chg="del mod">
          <ac:chgData name="Paz Mercedes De La Cuesta Aguado" userId="3666d2e8-6867-444b-a4d3-f6ddc3a91667" providerId="ADAL" clId="{E858E598-5488-450B-B91B-370B7B175D4D}" dt="2022-11-15T21:00:20.869" v="6293" actId="478"/>
          <ac:spMkLst>
            <pc:docMk/>
            <pc:sldMk cId="424575075" sldId="524"/>
            <ac:spMk id="2" creationId="{9C933C4F-212E-7747-83CB-182479185AA2}"/>
          </ac:spMkLst>
        </pc:spChg>
        <pc:spChg chg="del mod">
          <ac:chgData name="Paz Mercedes De La Cuesta Aguado" userId="3666d2e8-6867-444b-a4d3-f6ddc3a91667" providerId="ADAL" clId="{E858E598-5488-450B-B91B-370B7B175D4D}" dt="2022-11-15T20:05:50.123" v="3712" actId="26606"/>
          <ac:spMkLst>
            <pc:docMk/>
            <pc:sldMk cId="424575075" sldId="524"/>
            <ac:spMk id="3" creationId="{1398CA26-62C8-A138-AC78-5BCE948242E8}"/>
          </ac:spMkLst>
        </pc:spChg>
        <pc:spChg chg="add del mod">
          <ac:chgData name="Paz Mercedes De La Cuesta Aguado" userId="3666d2e8-6867-444b-a4d3-f6ddc3a91667" providerId="ADAL" clId="{E858E598-5488-450B-B91B-370B7B175D4D}" dt="2022-11-15T21:00:26.325" v="6294" actId="478"/>
          <ac:spMkLst>
            <pc:docMk/>
            <pc:sldMk cId="424575075" sldId="524"/>
            <ac:spMk id="6" creationId="{9AD69DB5-416F-7E84-4A06-49CAEE275D7C}"/>
          </ac:spMkLst>
        </pc:spChg>
        <pc:graphicFrameChg chg="add">
          <ac:chgData name="Paz Mercedes De La Cuesta Aguado" userId="3666d2e8-6867-444b-a4d3-f6ddc3a91667" providerId="ADAL" clId="{E858E598-5488-450B-B91B-370B7B175D4D}" dt="2022-11-15T20:05:50.123" v="3712" actId="26606"/>
          <ac:graphicFrameMkLst>
            <pc:docMk/>
            <pc:sldMk cId="424575075" sldId="524"/>
            <ac:graphicFrameMk id="5" creationId="{04D2A00C-4083-C17E-5C26-1098C2CAC10F}"/>
          </ac:graphicFrameMkLst>
        </pc:graphicFrameChg>
      </pc:sldChg>
      <pc:sldChg chg="addSp delSp modSp new mod setBg">
        <pc:chgData name="Paz Mercedes De La Cuesta Aguado" userId="3666d2e8-6867-444b-a4d3-f6ddc3a91667" providerId="ADAL" clId="{E858E598-5488-450B-B91B-370B7B175D4D}" dt="2022-11-16T16:33:51.839" v="12859"/>
        <pc:sldMkLst>
          <pc:docMk/>
          <pc:sldMk cId="2081335339" sldId="525"/>
        </pc:sldMkLst>
        <pc:spChg chg="add del">
          <ac:chgData name="Paz Mercedes De La Cuesta Aguado" userId="3666d2e8-6867-444b-a4d3-f6ddc3a91667" providerId="ADAL" clId="{E858E598-5488-450B-B91B-370B7B175D4D}" dt="2022-11-15T20:40:58.894" v="5606" actId="478"/>
          <ac:spMkLst>
            <pc:docMk/>
            <pc:sldMk cId="2081335339" sldId="525"/>
            <ac:spMk id="2" creationId="{BFAE086A-8BD5-B87F-77DD-CBA8112000F0}"/>
          </ac:spMkLst>
        </pc:spChg>
        <pc:spChg chg="del mod">
          <ac:chgData name="Paz Mercedes De La Cuesta Aguado" userId="3666d2e8-6867-444b-a4d3-f6ddc3a91667" providerId="ADAL" clId="{E858E598-5488-450B-B91B-370B7B175D4D}" dt="2022-11-15T20:10:15.191" v="4027" actId="26606"/>
          <ac:spMkLst>
            <pc:docMk/>
            <pc:sldMk cId="2081335339" sldId="525"/>
            <ac:spMk id="3" creationId="{9E04ABB1-89D6-CEBF-A257-1A086B0AA42A}"/>
          </ac:spMkLst>
        </pc:spChg>
        <pc:spChg chg="add mod">
          <ac:chgData name="Paz Mercedes De La Cuesta Aguado" userId="3666d2e8-6867-444b-a4d3-f6ddc3a91667" providerId="ADAL" clId="{E858E598-5488-450B-B91B-370B7B175D4D}" dt="2022-11-15T21:04:46.638" v="6393" actId="20577"/>
          <ac:spMkLst>
            <pc:docMk/>
            <pc:sldMk cId="2081335339" sldId="525"/>
            <ac:spMk id="4" creationId="{9A9D3982-8882-0041-9ADF-8CA94A08752F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10" creationId="{F3060C83-F051-4F0E-ABAD-AA0DFC48B218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12" creationId="{83C98ABE-055B-441F-B07E-44F97F083C39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14" creationId="{29FDB030-9B49-4CED-8CCD-4D99382388AC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16" creationId="{3783CA14-24A1-485C-8B30-D6A5D87987AD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18" creationId="{9A97C86A-04D6-40F7-AE84-31AB43E6A846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20" creationId="{FF9F2414-84E8-453E-B1F3-389FDE8192D9}"/>
          </ac:spMkLst>
        </pc:spChg>
        <pc:spChg chg="add del">
          <ac:chgData name="Paz Mercedes De La Cuesta Aguado" userId="3666d2e8-6867-444b-a4d3-f6ddc3a91667" providerId="ADAL" clId="{E858E598-5488-450B-B91B-370B7B175D4D}" dt="2022-11-15T20:38:00.918" v="5542" actId="26606"/>
          <ac:spMkLst>
            <pc:docMk/>
            <pc:sldMk cId="2081335339" sldId="525"/>
            <ac:spMk id="22" creationId="{3ECA69A1-7536-43AC-85EF-C7106179F5ED}"/>
          </ac:spMkLst>
        </pc:spChg>
        <pc:graphicFrameChg chg="add mod modGraphic">
          <ac:chgData name="Paz Mercedes De La Cuesta Aguado" userId="3666d2e8-6867-444b-a4d3-f6ddc3a91667" providerId="ADAL" clId="{E858E598-5488-450B-B91B-370B7B175D4D}" dt="2022-11-16T16:33:51.839" v="12859"/>
          <ac:graphicFrameMkLst>
            <pc:docMk/>
            <pc:sldMk cId="2081335339" sldId="525"/>
            <ac:graphicFrameMk id="5" creationId="{84C6CBA1-6728-A952-73DC-328C3C85B344}"/>
          </ac:graphicFrameMkLst>
        </pc:graphicFrameChg>
      </pc:sldChg>
      <pc:sldChg chg="addSp delSp modSp new mod">
        <pc:chgData name="Paz Mercedes De La Cuesta Aguado" userId="3666d2e8-6867-444b-a4d3-f6ddc3a91667" providerId="ADAL" clId="{E858E598-5488-450B-B91B-370B7B175D4D}" dt="2022-11-15T20:41:53.666" v="5612" actId="478"/>
        <pc:sldMkLst>
          <pc:docMk/>
          <pc:sldMk cId="3318206137" sldId="526"/>
        </pc:sldMkLst>
        <pc:spChg chg="del">
          <ac:chgData name="Paz Mercedes De La Cuesta Aguado" userId="3666d2e8-6867-444b-a4d3-f6ddc3a91667" providerId="ADAL" clId="{E858E598-5488-450B-B91B-370B7B175D4D}" dt="2022-11-15T20:41:53.666" v="5612" actId="478"/>
          <ac:spMkLst>
            <pc:docMk/>
            <pc:sldMk cId="3318206137" sldId="526"/>
            <ac:spMk id="2" creationId="{A574A467-785B-0D19-28B0-D627E0BAA861}"/>
          </ac:spMkLst>
        </pc:spChg>
        <pc:spChg chg="del mod">
          <ac:chgData name="Paz Mercedes De La Cuesta Aguado" userId="3666d2e8-6867-444b-a4d3-f6ddc3a91667" providerId="ADAL" clId="{E858E598-5488-450B-B91B-370B7B175D4D}" dt="2022-11-15T20:16:29.442" v="4446" actId="26606"/>
          <ac:spMkLst>
            <pc:docMk/>
            <pc:sldMk cId="3318206137" sldId="526"/>
            <ac:spMk id="3" creationId="{BE85D738-E79E-E04F-ABEE-4EB1AC7A041A}"/>
          </ac:spMkLst>
        </pc:spChg>
        <pc:graphicFrameChg chg="add mod">
          <ac:chgData name="Paz Mercedes De La Cuesta Aguado" userId="3666d2e8-6867-444b-a4d3-f6ddc3a91667" providerId="ADAL" clId="{E858E598-5488-450B-B91B-370B7B175D4D}" dt="2022-11-15T20:19:45.492" v="4658" actId="20577"/>
          <ac:graphicFrameMkLst>
            <pc:docMk/>
            <pc:sldMk cId="3318206137" sldId="526"/>
            <ac:graphicFrameMk id="5" creationId="{080BD491-5D22-8B20-A8E3-8524B1F99389}"/>
          </ac:graphicFrameMkLst>
        </pc:graphicFrameChg>
      </pc:sldChg>
      <pc:sldChg chg="addSp delSp modSp new mod">
        <pc:chgData name="Paz Mercedes De La Cuesta Aguado" userId="3666d2e8-6867-444b-a4d3-f6ddc3a91667" providerId="ADAL" clId="{E858E598-5488-450B-B91B-370B7B175D4D}" dt="2022-11-15T21:02:10.738" v="6337" actId="20577"/>
        <pc:sldMkLst>
          <pc:docMk/>
          <pc:sldMk cId="3369718135" sldId="527"/>
        </pc:sldMkLst>
        <pc:spChg chg="mod">
          <ac:chgData name="Paz Mercedes De La Cuesta Aguado" userId="3666d2e8-6867-444b-a4d3-f6ddc3a91667" providerId="ADAL" clId="{E858E598-5488-450B-B91B-370B7B175D4D}" dt="2022-11-15T21:01:16.670" v="6326" actId="14100"/>
          <ac:spMkLst>
            <pc:docMk/>
            <pc:sldMk cId="3369718135" sldId="527"/>
            <ac:spMk id="2" creationId="{CCCE7343-B6F7-E63B-1311-BB746CE23F8D}"/>
          </ac:spMkLst>
        </pc:spChg>
        <pc:spChg chg="del mod">
          <ac:chgData name="Paz Mercedes De La Cuesta Aguado" userId="3666d2e8-6867-444b-a4d3-f6ddc3a91667" providerId="ADAL" clId="{E858E598-5488-450B-B91B-370B7B175D4D}" dt="2022-11-15T20:25:01.236" v="4976" actId="26606"/>
          <ac:spMkLst>
            <pc:docMk/>
            <pc:sldMk cId="3369718135" sldId="527"/>
            <ac:spMk id="3" creationId="{44050E94-AD9E-0149-793B-AC4B5FFE7395}"/>
          </ac:spMkLst>
        </pc:spChg>
        <pc:graphicFrameChg chg="add mod">
          <ac:chgData name="Paz Mercedes De La Cuesta Aguado" userId="3666d2e8-6867-444b-a4d3-f6ddc3a91667" providerId="ADAL" clId="{E858E598-5488-450B-B91B-370B7B175D4D}" dt="2022-11-15T21:02:10.738" v="6337" actId="20577"/>
          <ac:graphicFrameMkLst>
            <pc:docMk/>
            <pc:sldMk cId="3369718135" sldId="527"/>
            <ac:graphicFrameMk id="5" creationId="{C80B17D3-5E30-B145-DC5F-D6A5C333D022}"/>
          </ac:graphicFrameMkLst>
        </pc:graphicFrameChg>
      </pc:sldChg>
      <pc:sldChg chg="addSp delSp modSp new mod">
        <pc:chgData name="Paz Mercedes De La Cuesta Aguado" userId="3666d2e8-6867-444b-a4d3-f6ddc3a91667" providerId="ADAL" clId="{E858E598-5488-450B-B91B-370B7B175D4D}" dt="2022-11-15T21:05:15.221" v="6395" actId="20577"/>
        <pc:sldMkLst>
          <pc:docMk/>
          <pc:sldMk cId="2138388148" sldId="528"/>
        </pc:sldMkLst>
        <pc:spChg chg="mod">
          <ac:chgData name="Paz Mercedes De La Cuesta Aguado" userId="3666d2e8-6867-444b-a4d3-f6ddc3a91667" providerId="ADAL" clId="{E858E598-5488-450B-B91B-370B7B175D4D}" dt="2022-11-15T21:05:15.221" v="6395" actId="20577"/>
          <ac:spMkLst>
            <pc:docMk/>
            <pc:sldMk cId="2138388148" sldId="528"/>
            <ac:spMk id="2" creationId="{44CD4F93-D4D7-1CA0-A28C-2DE5897F287F}"/>
          </ac:spMkLst>
        </pc:spChg>
        <pc:spChg chg="del mod">
          <ac:chgData name="Paz Mercedes De La Cuesta Aguado" userId="3666d2e8-6867-444b-a4d3-f6ddc3a91667" providerId="ADAL" clId="{E858E598-5488-450B-B91B-370B7B175D4D}" dt="2022-11-15T20:46:56.621" v="5929" actId="26606"/>
          <ac:spMkLst>
            <pc:docMk/>
            <pc:sldMk cId="2138388148" sldId="528"/>
            <ac:spMk id="3" creationId="{63A67AE3-C5BB-84EB-6982-DB68FD556C2C}"/>
          </ac:spMkLst>
        </pc:spChg>
        <pc:spChg chg="add mod">
          <ac:chgData name="Paz Mercedes De La Cuesta Aguado" userId="3666d2e8-6867-444b-a4d3-f6ddc3a91667" providerId="ADAL" clId="{E858E598-5488-450B-B91B-370B7B175D4D}" dt="2022-11-15T20:47:38.629" v="6020" actId="207"/>
          <ac:spMkLst>
            <pc:docMk/>
            <pc:sldMk cId="2138388148" sldId="528"/>
            <ac:spMk id="4" creationId="{73589D7F-C68D-19D9-8CE6-70459570D693}"/>
          </ac:spMkLst>
        </pc:spChg>
        <pc:graphicFrameChg chg="add">
          <ac:chgData name="Paz Mercedes De La Cuesta Aguado" userId="3666d2e8-6867-444b-a4d3-f6ddc3a91667" providerId="ADAL" clId="{E858E598-5488-450B-B91B-370B7B175D4D}" dt="2022-11-15T20:46:56.621" v="5929" actId="26606"/>
          <ac:graphicFrameMkLst>
            <pc:docMk/>
            <pc:sldMk cId="2138388148" sldId="528"/>
            <ac:graphicFrameMk id="5" creationId="{9812440E-8C14-3A69-3F06-BCDDD95F62F6}"/>
          </ac:graphicFrameMkLst>
        </pc:graphicFrameChg>
      </pc:sldChg>
      <pc:sldChg chg="addSp delSp modSp new mod ord">
        <pc:chgData name="Paz Mercedes De La Cuesta Aguado" userId="3666d2e8-6867-444b-a4d3-f6ddc3a91667" providerId="ADAL" clId="{E858E598-5488-450B-B91B-370B7B175D4D}" dt="2022-11-16T14:58:52.180" v="8015" actId="20577"/>
        <pc:sldMkLst>
          <pc:docMk/>
          <pc:sldMk cId="1482486482" sldId="529"/>
        </pc:sldMkLst>
        <pc:spChg chg="add del mod">
          <ac:chgData name="Paz Mercedes De La Cuesta Aguado" userId="3666d2e8-6867-444b-a4d3-f6ddc3a91667" providerId="ADAL" clId="{E858E598-5488-450B-B91B-370B7B175D4D}" dt="2022-11-16T12:43:23.018" v="7440" actId="478"/>
          <ac:spMkLst>
            <pc:docMk/>
            <pc:sldMk cId="1482486482" sldId="529"/>
            <ac:spMk id="2" creationId="{4DFF9F87-DB82-2881-F791-CEE56CD00D64}"/>
          </ac:spMkLst>
        </pc:spChg>
        <pc:spChg chg="del">
          <ac:chgData name="Paz Mercedes De La Cuesta Aguado" userId="3666d2e8-6867-444b-a4d3-f6ddc3a91667" providerId="ADAL" clId="{E858E598-5488-450B-B91B-370B7B175D4D}" dt="2022-11-15T20:56:57.827" v="6204" actId="478"/>
          <ac:spMkLst>
            <pc:docMk/>
            <pc:sldMk cId="1482486482" sldId="529"/>
            <ac:spMk id="2" creationId="{5271A122-5165-0F64-4B96-43B42C5CBE9C}"/>
          </ac:spMkLst>
        </pc:spChg>
        <pc:spChg chg="del">
          <ac:chgData name="Paz Mercedes De La Cuesta Aguado" userId="3666d2e8-6867-444b-a4d3-f6ddc3a91667" providerId="ADAL" clId="{E858E598-5488-450B-B91B-370B7B175D4D}" dt="2022-11-15T20:56:54.473" v="6203"/>
          <ac:spMkLst>
            <pc:docMk/>
            <pc:sldMk cId="1482486482" sldId="529"/>
            <ac:spMk id="3" creationId="{3965DB38-3714-61C8-99E2-926ADB01F797}"/>
          </ac:spMkLst>
        </pc:spChg>
        <pc:graphicFrameChg chg="add mod modGraphic">
          <ac:chgData name="Paz Mercedes De La Cuesta Aguado" userId="3666d2e8-6867-444b-a4d3-f6ddc3a91667" providerId="ADAL" clId="{E858E598-5488-450B-B91B-370B7B175D4D}" dt="2022-11-16T14:58:52.180" v="8015" actId="20577"/>
          <ac:graphicFrameMkLst>
            <pc:docMk/>
            <pc:sldMk cId="1482486482" sldId="529"/>
            <ac:graphicFrameMk id="4" creationId="{8F944F12-2A10-5570-2F5A-85BE8EAE105B}"/>
          </ac:graphicFrameMkLst>
        </pc:graphicFrameChg>
      </pc:sldChg>
      <pc:sldChg chg="addSp delSp modSp new mod modClrScheme chgLayout">
        <pc:chgData name="Paz Mercedes De La Cuesta Aguado" userId="3666d2e8-6867-444b-a4d3-f6ddc3a91667" providerId="ADAL" clId="{E858E598-5488-450B-B91B-370B7B175D4D}" dt="2022-11-15T20:59:58.332" v="6292" actId="20577"/>
        <pc:sldMkLst>
          <pc:docMk/>
          <pc:sldMk cId="3263361826" sldId="530"/>
        </pc:sldMkLst>
        <pc:spChg chg="del mod ord">
          <ac:chgData name="Paz Mercedes De La Cuesta Aguado" userId="3666d2e8-6867-444b-a4d3-f6ddc3a91667" providerId="ADAL" clId="{E858E598-5488-450B-B91B-370B7B175D4D}" dt="2022-11-15T20:59:25.493" v="6233" actId="700"/>
          <ac:spMkLst>
            <pc:docMk/>
            <pc:sldMk cId="3263361826" sldId="530"/>
            <ac:spMk id="2" creationId="{16E5ABF9-B9A7-DCDD-1409-9F4FC2FCAD63}"/>
          </ac:spMkLst>
        </pc:spChg>
        <pc:spChg chg="del mod ord">
          <ac:chgData name="Paz Mercedes De La Cuesta Aguado" userId="3666d2e8-6867-444b-a4d3-f6ddc3a91667" providerId="ADAL" clId="{E858E598-5488-450B-B91B-370B7B175D4D}" dt="2022-11-15T20:59:25.493" v="6233" actId="700"/>
          <ac:spMkLst>
            <pc:docMk/>
            <pc:sldMk cId="3263361826" sldId="530"/>
            <ac:spMk id="3" creationId="{0870E280-1F44-D662-5C1B-DFEF376C53F0}"/>
          </ac:spMkLst>
        </pc:spChg>
        <pc:spChg chg="add mod ord">
          <ac:chgData name="Paz Mercedes De La Cuesta Aguado" userId="3666d2e8-6867-444b-a4d3-f6ddc3a91667" providerId="ADAL" clId="{E858E598-5488-450B-B91B-370B7B175D4D}" dt="2022-11-15T20:59:35.223" v="6278" actId="20577"/>
          <ac:spMkLst>
            <pc:docMk/>
            <pc:sldMk cId="3263361826" sldId="530"/>
            <ac:spMk id="4" creationId="{8EA1C866-6328-1804-6CB3-D5A17334FC70}"/>
          </ac:spMkLst>
        </pc:spChg>
        <pc:spChg chg="add mod ord">
          <ac:chgData name="Paz Mercedes De La Cuesta Aguado" userId="3666d2e8-6867-444b-a4d3-f6ddc3a91667" providerId="ADAL" clId="{E858E598-5488-450B-B91B-370B7B175D4D}" dt="2022-11-15T20:59:58.332" v="6292" actId="20577"/>
          <ac:spMkLst>
            <pc:docMk/>
            <pc:sldMk cId="3263361826" sldId="530"/>
            <ac:spMk id="5" creationId="{EF00F154-1BD3-9666-D5BF-4FDB1019CD54}"/>
          </ac:spMkLst>
        </pc:spChg>
      </pc:sldChg>
      <pc:sldChg chg="addSp delSp modSp new add del mod modClrScheme chgLayout">
        <pc:chgData name="Paz Mercedes De La Cuesta Aguado" userId="3666d2e8-6867-444b-a4d3-f6ddc3a91667" providerId="ADAL" clId="{E858E598-5488-450B-B91B-370B7B175D4D}" dt="2022-11-16T16:46:27.782" v="13466" actId="47"/>
        <pc:sldMkLst>
          <pc:docMk/>
          <pc:sldMk cId="4187774449" sldId="531"/>
        </pc:sldMkLst>
        <pc:spChg chg="del mod ord">
          <ac:chgData name="Paz Mercedes De La Cuesta Aguado" userId="3666d2e8-6867-444b-a4d3-f6ddc3a91667" providerId="ADAL" clId="{E858E598-5488-450B-B91B-370B7B175D4D}" dt="2022-11-15T21:08:01.122" v="6418" actId="700"/>
          <ac:spMkLst>
            <pc:docMk/>
            <pc:sldMk cId="4187774449" sldId="531"/>
            <ac:spMk id="2" creationId="{B69D0D40-0F88-D29B-E275-89F5C22D5DAE}"/>
          </ac:spMkLst>
        </pc:spChg>
        <pc:spChg chg="del mod ord">
          <ac:chgData name="Paz Mercedes De La Cuesta Aguado" userId="3666d2e8-6867-444b-a4d3-f6ddc3a91667" providerId="ADAL" clId="{E858E598-5488-450B-B91B-370B7B175D4D}" dt="2022-11-15T21:08:01.122" v="6418" actId="700"/>
          <ac:spMkLst>
            <pc:docMk/>
            <pc:sldMk cId="4187774449" sldId="531"/>
            <ac:spMk id="3" creationId="{B4BF2A5E-B076-14A3-FFAF-0B4BCF3DA3D7}"/>
          </ac:spMkLst>
        </pc:spChg>
        <pc:spChg chg="add mod ord">
          <ac:chgData name="Paz Mercedes De La Cuesta Aguado" userId="3666d2e8-6867-444b-a4d3-f6ddc3a91667" providerId="ADAL" clId="{E858E598-5488-450B-B91B-370B7B175D4D}" dt="2022-11-16T16:45:18.455" v="13451" actId="21"/>
          <ac:spMkLst>
            <pc:docMk/>
            <pc:sldMk cId="4187774449" sldId="531"/>
            <ac:spMk id="4" creationId="{80753506-9730-5EE6-60BB-449F97279884}"/>
          </ac:spMkLst>
        </pc:spChg>
        <pc:spChg chg="add mod ord">
          <ac:chgData name="Paz Mercedes De La Cuesta Aguado" userId="3666d2e8-6867-444b-a4d3-f6ddc3a91667" providerId="ADAL" clId="{E858E598-5488-450B-B91B-370B7B175D4D}" dt="2022-11-15T21:08:01.122" v="6418" actId="700"/>
          <ac:spMkLst>
            <pc:docMk/>
            <pc:sldMk cId="4187774449" sldId="531"/>
            <ac:spMk id="5" creationId="{799795B8-D2E8-58C7-5280-7342850D9B3C}"/>
          </ac:spMkLst>
        </pc:spChg>
      </pc:sldChg>
      <pc:sldChg chg="addSp delSp modSp new mod modClrScheme chgLayout">
        <pc:chgData name="Paz Mercedes De La Cuesta Aguado" userId="3666d2e8-6867-444b-a4d3-f6ddc3a91667" providerId="ADAL" clId="{E858E598-5488-450B-B91B-370B7B175D4D}" dt="2022-11-16T12:00:34.583" v="6493" actId="1076"/>
        <pc:sldMkLst>
          <pc:docMk/>
          <pc:sldMk cId="1503433666" sldId="532"/>
        </pc:sldMkLst>
        <pc:spChg chg="del mod ord">
          <ac:chgData name="Paz Mercedes De La Cuesta Aguado" userId="3666d2e8-6867-444b-a4d3-f6ddc3a91667" providerId="ADAL" clId="{E858E598-5488-450B-B91B-370B7B175D4D}" dt="2022-11-16T11:58:02.540" v="6462" actId="700"/>
          <ac:spMkLst>
            <pc:docMk/>
            <pc:sldMk cId="1503433666" sldId="532"/>
            <ac:spMk id="2" creationId="{CB551E65-916C-6F38-F68F-2785520DE862}"/>
          </ac:spMkLst>
        </pc:spChg>
        <pc:spChg chg="del mod ord">
          <ac:chgData name="Paz Mercedes De La Cuesta Aguado" userId="3666d2e8-6867-444b-a4d3-f6ddc3a91667" providerId="ADAL" clId="{E858E598-5488-450B-B91B-370B7B175D4D}" dt="2022-11-16T11:58:02.540" v="6462" actId="700"/>
          <ac:spMkLst>
            <pc:docMk/>
            <pc:sldMk cId="1503433666" sldId="532"/>
            <ac:spMk id="3" creationId="{0B77DEB9-178A-0A37-C06A-E91877F5B6EC}"/>
          </ac:spMkLst>
        </pc:spChg>
        <pc:spChg chg="add mod ord">
          <ac:chgData name="Paz Mercedes De La Cuesta Aguado" userId="3666d2e8-6867-444b-a4d3-f6ddc3a91667" providerId="ADAL" clId="{E858E598-5488-450B-B91B-370B7B175D4D}" dt="2022-11-16T12:00:31.826" v="6492" actId="1076"/>
          <ac:spMkLst>
            <pc:docMk/>
            <pc:sldMk cId="1503433666" sldId="532"/>
            <ac:spMk id="4" creationId="{13D8120D-24A4-BA76-EBF4-E077A7A58F40}"/>
          </ac:spMkLst>
        </pc:spChg>
        <pc:spChg chg="add del mod ord">
          <ac:chgData name="Paz Mercedes De La Cuesta Aguado" userId="3666d2e8-6867-444b-a4d3-f6ddc3a91667" providerId="ADAL" clId="{E858E598-5488-450B-B91B-370B7B175D4D}" dt="2022-11-16T11:59:00.931" v="6469" actId="478"/>
          <ac:spMkLst>
            <pc:docMk/>
            <pc:sldMk cId="1503433666" sldId="532"/>
            <ac:spMk id="5" creationId="{9F5D5A3C-FA7D-0682-E972-730A84E327DE}"/>
          </ac:spMkLst>
        </pc:spChg>
        <pc:spChg chg="add mod ord">
          <ac:chgData name="Paz Mercedes De La Cuesta Aguado" userId="3666d2e8-6867-444b-a4d3-f6ddc3a91667" providerId="ADAL" clId="{E858E598-5488-450B-B91B-370B7B175D4D}" dt="2022-11-16T12:00:34.583" v="6493" actId="1076"/>
          <ac:spMkLst>
            <pc:docMk/>
            <pc:sldMk cId="1503433666" sldId="532"/>
            <ac:spMk id="6" creationId="{B19C8F70-BD82-D996-D977-F3DEDACE96C4}"/>
          </ac:spMkLst>
        </pc:spChg>
      </pc:sldChg>
      <pc:sldChg chg="modSp new mod">
        <pc:chgData name="Paz Mercedes De La Cuesta Aguado" userId="3666d2e8-6867-444b-a4d3-f6ddc3a91667" providerId="ADAL" clId="{E858E598-5488-450B-B91B-370B7B175D4D}" dt="2022-11-16T12:37:04.137" v="7121" actId="20577"/>
        <pc:sldMkLst>
          <pc:docMk/>
          <pc:sldMk cId="1097488201" sldId="533"/>
        </pc:sldMkLst>
        <pc:spChg chg="mod">
          <ac:chgData name="Paz Mercedes De La Cuesta Aguado" userId="3666d2e8-6867-444b-a4d3-f6ddc3a91667" providerId="ADAL" clId="{E858E598-5488-450B-B91B-370B7B175D4D}" dt="2022-11-16T12:24:48.408" v="6775" actId="1076"/>
          <ac:spMkLst>
            <pc:docMk/>
            <pc:sldMk cId="1097488201" sldId="533"/>
            <ac:spMk id="2" creationId="{34F8DA70-B78F-5356-4178-779BD9549673}"/>
          </ac:spMkLst>
        </pc:spChg>
        <pc:spChg chg="mod">
          <ac:chgData name="Paz Mercedes De La Cuesta Aguado" userId="3666d2e8-6867-444b-a4d3-f6ddc3a91667" providerId="ADAL" clId="{E858E598-5488-450B-B91B-370B7B175D4D}" dt="2022-11-16T12:37:04.137" v="7121" actId="20577"/>
          <ac:spMkLst>
            <pc:docMk/>
            <pc:sldMk cId="1097488201" sldId="533"/>
            <ac:spMk id="3" creationId="{AE30D955-A1D2-1E37-6D94-742BCE5C04BA}"/>
          </ac:spMkLst>
        </pc:spChg>
      </pc:sldChg>
      <pc:sldChg chg="modSp new mod">
        <pc:chgData name="Paz Mercedes De La Cuesta Aguado" userId="3666d2e8-6867-444b-a4d3-f6ddc3a91667" providerId="ADAL" clId="{E858E598-5488-450B-B91B-370B7B175D4D}" dt="2022-11-16T15:18:07.741" v="9835" actId="20577"/>
        <pc:sldMkLst>
          <pc:docMk/>
          <pc:sldMk cId="266636222" sldId="534"/>
        </pc:sldMkLst>
        <pc:spChg chg="mod">
          <ac:chgData name="Paz Mercedes De La Cuesta Aguado" userId="3666d2e8-6867-444b-a4d3-f6ddc3a91667" providerId="ADAL" clId="{E858E598-5488-450B-B91B-370B7B175D4D}" dt="2022-11-16T12:28:52.309" v="6909" actId="207"/>
          <ac:spMkLst>
            <pc:docMk/>
            <pc:sldMk cId="266636222" sldId="534"/>
            <ac:spMk id="2" creationId="{547EB23F-3D9E-4A2E-85E7-ED59D5ABFB5E}"/>
          </ac:spMkLst>
        </pc:spChg>
        <pc:spChg chg="mod">
          <ac:chgData name="Paz Mercedes De La Cuesta Aguado" userId="3666d2e8-6867-444b-a4d3-f6ddc3a91667" providerId="ADAL" clId="{E858E598-5488-450B-B91B-370B7B175D4D}" dt="2022-11-16T15:18:07.741" v="9835" actId="20577"/>
          <ac:spMkLst>
            <pc:docMk/>
            <pc:sldMk cId="266636222" sldId="534"/>
            <ac:spMk id="3" creationId="{A2409EB0-AC45-C2B8-0B29-E4C6F502449C}"/>
          </ac:spMkLst>
        </pc:spChg>
      </pc:sldChg>
      <pc:sldChg chg="modSp new mod">
        <pc:chgData name="Paz Mercedes De La Cuesta Aguado" userId="3666d2e8-6867-444b-a4d3-f6ddc3a91667" providerId="ADAL" clId="{E858E598-5488-450B-B91B-370B7B175D4D}" dt="2022-11-16T15:15:03.941" v="9639" actId="5793"/>
        <pc:sldMkLst>
          <pc:docMk/>
          <pc:sldMk cId="1225103761" sldId="535"/>
        </pc:sldMkLst>
        <pc:spChg chg="mod">
          <ac:chgData name="Paz Mercedes De La Cuesta Aguado" userId="3666d2e8-6867-444b-a4d3-f6ddc3a91667" providerId="ADAL" clId="{E858E598-5488-450B-B91B-370B7B175D4D}" dt="2022-11-16T15:08:28.676" v="9012" actId="313"/>
          <ac:spMkLst>
            <pc:docMk/>
            <pc:sldMk cId="1225103761" sldId="535"/>
            <ac:spMk id="2" creationId="{D07C0A8C-A797-5875-1765-5F4EBFB55748}"/>
          </ac:spMkLst>
        </pc:spChg>
        <pc:spChg chg="mod">
          <ac:chgData name="Paz Mercedes De La Cuesta Aguado" userId="3666d2e8-6867-444b-a4d3-f6ddc3a91667" providerId="ADAL" clId="{E858E598-5488-450B-B91B-370B7B175D4D}" dt="2022-11-16T15:15:03.941" v="9639" actId="5793"/>
          <ac:spMkLst>
            <pc:docMk/>
            <pc:sldMk cId="1225103761" sldId="535"/>
            <ac:spMk id="3" creationId="{63D85494-F551-7EBB-593D-334E388DF0F6}"/>
          </ac:spMkLst>
        </pc:spChg>
      </pc:sldChg>
      <pc:sldChg chg="addSp delSp modSp new mod">
        <pc:chgData name="Paz Mercedes De La Cuesta Aguado" userId="3666d2e8-6867-444b-a4d3-f6ddc3a91667" providerId="ADAL" clId="{E858E598-5488-450B-B91B-370B7B175D4D}" dt="2022-11-16T15:41:42.168" v="10870" actId="20577"/>
        <pc:sldMkLst>
          <pc:docMk/>
          <pc:sldMk cId="1356411296" sldId="536"/>
        </pc:sldMkLst>
        <pc:spChg chg="mod">
          <ac:chgData name="Paz Mercedes De La Cuesta Aguado" userId="3666d2e8-6867-444b-a4d3-f6ddc3a91667" providerId="ADAL" clId="{E858E598-5488-450B-B91B-370B7B175D4D}" dt="2022-11-16T14:55:47.759" v="7911" actId="1076"/>
          <ac:spMkLst>
            <pc:docMk/>
            <pc:sldMk cId="1356411296" sldId="536"/>
            <ac:spMk id="2" creationId="{6B141FC5-CD80-7DB7-DC0B-274EC64E903B}"/>
          </ac:spMkLst>
        </pc:spChg>
        <pc:spChg chg="del mod">
          <ac:chgData name="Paz Mercedes De La Cuesta Aguado" userId="3666d2e8-6867-444b-a4d3-f6ddc3a91667" providerId="ADAL" clId="{E858E598-5488-450B-B91B-370B7B175D4D}" dt="2022-11-16T14:55:45.337" v="7910" actId="26606"/>
          <ac:spMkLst>
            <pc:docMk/>
            <pc:sldMk cId="1356411296" sldId="536"/>
            <ac:spMk id="3" creationId="{94D9CA63-9B8F-D906-27B4-62A7381FEFE8}"/>
          </ac:spMkLst>
        </pc:spChg>
        <pc:graphicFrameChg chg="add mod">
          <ac:chgData name="Paz Mercedes De La Cuesta Aguado" userId="3666d2e8-6867-444b-a4d3-f6ddc3a91667" providerId="ADAL" clId="{E858E598-5488-450B-B91B-370B7B175D4D}" dt="2022-11-16T15:41:42.168" v="10870" actId="20577"/>
          <ac:graphicFrameMkLst>
            <pc:docMk/>
            <pc:sldMk cId="1356411296" sldId="536"/>
            <ac:graphicFrameMk id="5" creationId="{40B52FDA-2478-9D9B-AD0B-679B8E91162D}"/>
          </ac:graphicFrameMkLst>
        </pc:graphicFrameChg>
      </pc:sldChg>
      <pc:sldChg chg="modSp new del mod">
        <pc:chgData name="Paz Mercedes De La Cuesta Aguado" userId="3666d2e8-6867-444b-a4d3-f6ddc3a91667" providerId="ADAL" clId="{E858E598-5488-450B-B91B-370B7B175D4D}" dt="2022-11-16T12:43:45.805" v="7443" actId="47"/>
        <pc:sldMkLst>
          <pc:docMk/>
          <pc:sldMk cId="2210967250" sldId="536"/>
        </pc:sldMkLst>
        <pc:spChg chg="mod">
          <ac:chgData name="Paz Mercedes De La Cuesta Aguado" userId="3666d2e8-6867-444b-a4d3-f6ddc3a91667" providerId="ADAL" clId="{E858E598-5488-450B-B91B-370B7B175D4D}" dt="2022-11-16T12:43:06.583" v="7438" actId="21"/>
          <ac:spMkLst>
            <pc:docMk/>
            <pc:sldMk cId="2210967250" sldId="536"/>
            <ac:spMk id="3" creationId="{50980E02-4F87-0DDC-2B5F-9300F0290330}"/>
          </ac:spMkLst>
        </pc:spChg>
      </pc:sldChg>
      <pc:sldChg chg="modSp new mod">
        <pc:chgData name="Paz Mercedes De La Cuesta Aguado" userId="3666d2e8-6867-444b-a4d3-f6ddc3a91667" providerId="ADAL" clId="{E858E598-5488-450B-B91B-370B7B175D4D}" dt="2022-11-16T15:25:01.716" v="9878" actId="20577"/>
        <pc:sldMkLst>
          <pc:docMk/>
          <pc:sldMk cId="2373328260" sldId="537"/>
        </pc:sldMkLst>
        <pc:spChg chg="mod">
          <ac:chgData name="Paz Mercedes De La Cuesta Aguado" userId="3666d2e8-6867-444b-a4d3-f6ddc3a91667" providerId="ADAL" clId="{E858E598-5488-450B-B91B-370B7B175D4D}" dt="2022-11-16T15:15:19.991" v="9657" actId="20577"/>
          <ac:spMkLst>
            <pc:docMk/>
            <pc:sldMk cId="2373328260" sldId="537"/>
            <ac:spMk id="2" creationId="{6631AAA8-DB23-BFA1-0C51-1AD3253B0E65}"/>
          </ac:spMkLst>
        </pc:spChg>
        <pc:spChg chg="mod">
          <ac:chgData name="Paz Mercedes De La Cuesta Aguado" userId="3666d2e8-6867-444b-a4d3-f6ddc3a91667" providerId="ADAL" clId="{E858E598-5488-450B-B91B-370B7B175D4D}" dt="2022-11-16T15:25:01.716" v="9878" actId="20577"/>
          <ac:spMkLst>
            <pc:docMk/>
            <pc:sldMk cId="2373328260" sldId="537"/>
            <ac:spMk id="3" creationId="{23A6B06C-FB97-EDC5-6B1B-F676C4A71990}"/>
          </ac:spMkLst>
        </pc:spChg>
      </pc:sldChg>
      <pc:sldChg chg="delSp modSp new del mod">
        <pc:chgData name="Paz Mercedes De La Cuesta Aguado" userId="3666d2e8-6867-444b-a4d3-f6ddc3a91667" providerId="ADAL" clId="{E858E598-5488-450B-B91B-370B7B175D4D}" dt="2022-11-16T16:31:48.937" v="12845" actId="47"/>
        <pc:sldMkLst>
          <pc:docMk/>
          <pc:sldMk cId="3115546474" sldId="538"/>
        </pc:sldMkLst>
        <pc:spChg chg="del">
          <ac:chgData name="Paz Mercedes De La Cuesta Aguado" userId="3666d2e8-6867-444b-a4d3-f6ddc3a91667" providerId="ADAL" clId="{E858E598-5488-450B-B91B-370B7B175D4D}" dt="2022-11-16T16:30:13.644" v="12814" actId="478"/>
          <ac:spMkLst>
            <pc:docMk/>
            <pc:sldMk cId="3115546474" sldId="538"/>
            <ac:spMk id="2" creationId="{C8985EA3-85BC-F932-6114-7710F390DC73}"/>
          </ac:spMkLst>
        </pc:spChg>
        <pc:spChg chg="mod">
          <ac:chgData name="Paz Mercedes De La Cuesta Aguado" userId="3666d2e8-6867-444b-a4d3-f6ddc3a91667" providerId="ADAL" clId="{E858E598-5488-450B-B91B-370B7B175D4D}" dt="2022-11-16T16:30:17.499" v="12815" actId="14100"/>
          <ac:spMkLst>
            <pc:docMk/>
            <pc:sldMk cId="3115546474" sldId="538"/>
            <ac:spMk id="3" creationId="{604FFB89-ECBC-F4B4-C90B-D8464FE47292}"/>
          </ac:spMkLst>
        </pc:spChg>
      </pc:sldChg>
      <pc:sldChg chg="modSp new mod">
        <pc:chgData name="Paz Mercedes De La Cuesta Aguado" userId="3666d2e8-6867-444b-a4d3-f6ddc3a91667" providerId="ADAL" clId="{E858E598-5488-450B-B91B-370B7B175D4D}" dt="2022-11-16T15:52:27.410" v="11551" actId="6549"/>
        <pc:sldMkLst>
          <pc:docMk/>
          <pc:sldMk cId="629661478" sldId="539"/>
        </pc:sldMkLst>
        <pc:spChg chg="mod">
          <ac:chgData name="Paz Mercedes De La Cuesta Aguado" userId="3666d2e8-6867-444b-a4d3-f6ddc3a91667" providerId="ADAL" clId="{E858E598-5488-450B-B91B-370B7B175D4D}" dt="2022-11-16T15:49:21.253" v="11159" actId="404"/>
          <ac:spMkLst>
            <pc:docMk/>
            <pc:sldMk cId="629661478" sldId="539"/>
            <ac:spMk id="2" creationId="{A3804BAD-153B-4333-0DE6-1C2795180CB4}"/>
          </ac:spMkLst>
        </pc:spChg>
        <pc:spChg chg="mod">
          <ac:chgData name="Paz Mercedes De La Cuesta Aguado" userId="3666d2e8-6867-444b-a4d3-f6ddc3a91667" providerId="ADAL" clId="{E858E598-5488-450B-B91B-370B7B175D4D}" dt="2022-11-16T15:52:27.410" v="11551" actId="6549"/>
          <ac:spMkLst>
            <pc:docMk/>
            <pc:sldMk cId="629661478" sldId="539"/>
            <ac:spMk id="3" creationId="{3DD707CA-9DD7-9130-0FCF-AA56CF5D316A}"/>
          </ac:spMkLst>
        </pc:spChg>
      </pc:sldChg>
      <pc:sldChg chg="modSp new mod">
        <pc:chgData name="Paz Mercedes De La Cuesta Aguado" userId="3666d2e8-6867-444b-a4d3-f6ddc3a91667" providerId="ADAL" clId="{E858E598-5488-450B-B91B-370B7B175D4D}" dt="2022-11-16T15:56:19.221" v="11753" actId="21"/>
        <pc:sldMkLst>
          <pc:docMk/>
          <pc:sldMk cId="1093677983" sldId="540"/>
        </pc:sldMkLst>
        <pc:spChg chg="mod">
          <ac:chgData name="Paz Mercedes De La Cuesta Aguado" userId="3666d2e8-6867-444b-a4d3-f6ddc3a91667" providerId="ADAL" clId="{E858E598-5488-450B-B91B-370B7B175D4D}" dt="2022-11-16T15:52:50.133" v="11572" actId="14100"/>
          <ac:spMkLst>
            <pc:docMk/>
            <pc:sldMk cId="1093677983" sldId="540"/>
            <ac:spMk id="2" creationId="{41363249-88B2-AAF2-144B-A7EBDCD098D2}"/>
          </ac:spMkLst>
        </pc:spChg>
        <pc:spChg chg="mod">
          <ac:chgData name="Paz Mercedes De La Cuesta Aguado" userId="3666d2e8-6867-444b-a4d3-f6ddc3a91667" providerId="ADAL" clId="{E858E598-5488-450B-B91B-370B7B175D4D}" dt="2022-11-16T15:56:19.221" v="11753" actId="21"/>
          <ac:spMkLst>
            <pc:docMk/>
            <pc:sldMk cId="1093677983" sldId="540"/>
            <ac:spMk id="3" creationId="{27F61D5B-CA8A-163C-88C9-4CF5A32D4C85}"/>
          </ac:spMkLst>
        </pc:spChg>
      </pc:sldChg>
      <pc:sldChg chg="addSp delSp modSp new mod setBg setClrOvrMap">
        <pc:chgData name="Paz Mercedes De La Cuesta Aguado" userId="3666d2e8-6867-444b-a4d3-f6ddc3a91667" providerId="ADAL" clId="{E858E598-5488-450B-B91B-370B7B175D4D}" dt="2022-11-16T15:59:30.938" v="12128" actId="26606"/>
        <pc:sldMkLst>
          <pc:docMk/>
          <pc:sldMk cId="729198756" sldId="541"/>
        </pc:sldMkLst>
        <pc:spChg chg="mod">
          <ac:chgData name="Paz Mercedes De La Cuesta Aguado" userId="3666d2e8-6867-444b-a4d3-f6ddc3a91667" providerId="ADAL" clId="{E858E598-5488-450B-B91B-370B7B175D4D}" dt="2022-11-16T15:59:30.938" v="12128" actId="26606"/>
          <ac:spMkLst>
            <pc:docMk/>
            <pc:sldMk cId="729198756" sldId="541"/>
            <ac:spMk id="2" creationId="{37FA42EB-5952-FB03-C0D3-417AA4C2DC6B}"/>
          </ac:spMkLst>
        </pc:spChg>
        <pc:spChg chg="del mod">
          <ac:chgData name="Paz Mercedes De La Cuesta Aguado" userId="3666d2e8-6867-444b-a4d3-f6ddc3a91667" providerId="ADAL" clId="{E858E598-5488-450B-B91B-370B7B175D4D}" dt="2022-11-16T15:59:05.616" v="12123" actId="26606"/>
          <ac:spMkLst>
            <pc:docMk/>
            <pc:sldMk cId="729198756" sldId="541"/>
            <ac:spMk id="3" creationId="{EE8A3C49-C854-167F-C566-5E989171A1CF}"/>
          </ac:spMkLst>
        </pc:spChg>
        <pc:spChg chg="add del">
          <ac:chgData name="Paz Mercedes De La Cuesta Aguado" userId="3666d2e8-6867-444b-a4d3-f6ddc3a91667" providerId="ADAL" clId="{E858E598-5488-450B-B91B-370B7B175D4D}" dt="2022-11-16T15:59:30.938" v="12128" actId="26606"/>
          <ac:spMkLst>
            <pc:docMk/>
            <pc:sldMk cId="729198756" sldId="541"/>
            <ac:spMk id="10" creationId="{9228552E-C8B1-4A80-8448-0787CE0FC704}"/>
          </ac:spMkLst>
        </pc:spChg>
        <pc:graphicFrameChg chg="add mod modGraphic">
          <ac:chgData name="Paz Mercedes De La Cuesta Aguado" userId="3666d2e8-6867-444b-a4d3-f6ddc3a91667" providerId="ADAL" clId="{E858E598-5488-450B-B91B-370B7B175D4D}" dt="2022-11-16T15:59:30.938" v="12128" actId="26606"/>
          <ac:graphicFrameMkLst>
            <pc:docMk/>
            <pc:sldMk cId="729198756" sldId="541"/>
            <ac:graphicFrameMk id="5" creationId="{E4268B11-3A43-38B1-AEA6-081BED00D670}"/>
          </ac:graphicFrameMkLst>
        </pc:graphicFrameChg>
      </pc:sldChg>
      <pc:sldChg chg="addSp delSp modSp new mod">
        <pc:chgData name="Paz Mercedes De La Cuesta Aguado" userId="3666d2e8-6867-444b-a4d3-f6ddc3a91667" providerId="ADAL" clId="{E858E598-5488-450B-B91B-370B7B175D4D}" dt="2022-11-16T16:31:41.520" v="12843" actId="14100"/>
        <pc:sldMkLst>
          <pc:docMk/>
          <pc:sldMk cId="2530645751" sldId="542"/>
        </pc:sldMkLst>
        <pc:spChg chg="del mod">
          <ac:chgData name="Paz Mercedes De La Cuesta Aguado" userId="3666d2e8-6867-444b-a4d3-f6ddc3a91667" providerId="ADAL" clId="{E858E598-5488-450B-B91B-370B7B175D4D}" dt="2022-11-16T16:31:26.394" v="12841" actId="478"/>
          <ac:spMkLst>
            <pc:docMk/>
            <pc:sldMk cId="2530645751" sldId="542"/>
            <ac:spMk id="2" creationId="{5D10625C-B222-2260-971D-8D825E1E0F0A}"/>
          </ac:spMkLst>
        </pc:spChg>
        <pc:spChg chg="del">
          <ac:chgData name="Paz Mercedes De La Cuesta Aguado" userId="3666d2e8-6867-444b-a4d3-f6ddc3a91667" providerId="ADAL" clId="{E858E598-5488-450B-B91B-370B7B175D4D}" dt="2022-11-16T16:31:14.991" v="12824"/>
          <ac:spMkLst>
            <pc:docMk/>
            <pc:sldMk cId="2530645751" sldId="542"/>
            <ac:spMk id="3" creationId="{015D1C90-CEAC-BC31-8755-AD6EC374E96A}"/>
          </ac:spMkLst>
        </pc:spChg>
        <pc:graphicFrameChg chg="add mod">
          <ac:chgData name="Paz Mercedes De La Cuesta Aguado" userId="3666d2e8-6867-444b-a4d3-f6ddc3a91667" providerId="ADAL" clId="{E858E598-5488-450B-B91B-370B7B175D4D}" dt="2022-11-16T16:31:41.520" v="12843" actId="14100"/>
          <ac:graphicFrameMkLst>
            <pc:docMk/>
            <pc:sldMk cId="2530645751" sldId="542"/>
            <ac:graphicFrameMk id="4" creationId="{3B9D1F1E-A0AD-BF89-6E81-89CD75A55FE3}"/>
          </ac:graphicFrameMkLst>
        </pc:graphicFrameChg>
      </pc:sldChg>
      <pc:sldChg chg="modSp new mod">
        <pc:chgData name="Paz Mercedes De La Cuesta Aguado" userId="3666d2e8-6867-444b-a4d3-f6ddc3a91667" providerId="ADAL" clId="{E858E598-5488-450B-B91B-370B7B175D4D}" dt="2022-11-16T16:46:03.107" v="13463" actId="207"/>
        <pc:sldMkLst>
          <pc:docMk/>
          <pc:sldMk cId="2320358379" sldId="543"/>
        </pc:sldMkLst>
        <pc:spChg chg="mod">
          <ac:chgData name="Paz Mercedes De La Cuesta Aguado" userId="3666d2e8-6867-444b-a4d3-f6ddc3a91667" providerId="ADAL" clId="{E858E598-5488-450B-B91B-370B7B175D4D}" dt="2022-11-16T16:46:03.107" v="13463" actId="207"/>
          <ac:spMkLst>
            <pc:docMk/>
            <pc:sldMk cId="2320358379" sldId="543"/>
            <ac:spMk id="2" creationId="{4BAFA120-F0E6-726A-B95C-84BCFC334C78}"/>
          </ac:spMkLst>
        </pc:spChg>
        <pc:spChg chg="mod">
          <ac:chgData name="Paz Mercedes De La Cuesta Aguado" userId="3666d2e8-6867-444b-a4d3-f6ddc3a91667" providerId="ADAL" clId="{E858E598-5488-450B-B91B-370B7B175D4D}" dt="2022-11-16T16:44:06.685" v="13440" actId="20577"/>
          <ac:spMkLst>
            <pc:docMk/>
            <pc:sldMk cId="2320358379" sldId="543"/>
            <ac:spMk id="3" creationId="{C2F946F0-0747-DB7B-44F3-DE2FC26CCAEA}"/>
          </ac:spMkLst>
        </pc:spChg>
      </pc:sldChg>
      <pc:sldChg chg="addSp delSp del mod setBg">
        <pc:chgData name="Paz Mercedes De La Cuesta Aguado" userId="3666d2e8-6867-444b-a4d3-f6ddc3a91667" providerId="ADAL" clId="{E858E598-5488-450B-B91B-370B7B175D4D}" dt="2022-11-16T16:31:46.013" v="12844" actId="47"/>
        <pc:sldMkLst>
          <pc:docMk/>
          <pc:sldMk cId="2321853294" sldId="543"/>
        </pc:sldMkLst>
        <pc:spChg chg="add del">
          <ac:chgData name="Paz Mercedes De La Cuesta Aguado" userId="3666d2e8-6867-444b-a4d3-f6ddc3a91667" providerId="ADAL" clId="{E858E598-5488-450B-B91B-370B7B175D4D}" dt="2022-11-16T16:30:58.995" v="12823" actId="26606"/>
          <ac:spMkLst>
            <pc:docMk/>
            <pc:sldMk cId="2321853294" sldId="543"/>
            <ac:spMk id="3" creationId="{604FFB89-ECBC-F4B4-C90B-D8464FE47292}"/>
          </ac:spMkLst>
        </pc:spChg>
        <pc:spChg chg="add del">
          <ac:chgData name="Paz Mercedes De La Cuesta Aguado" userId="3666d2e8-6867-444b-a4d3-f6ddc3a91667" providerId="ADAL" clId="{E858E598-5488-450B-B91B-370B7B175D4D}" dt="2022-11-16T16:30:50.042" v="12818" actId="26606"/>
          <ac:spMkLst>
            <pc:docMk/>
            <pc:sldMk cId="2321853294" sldId="543"/>
            <ac:spMk id="9" creationId="{B775CD93-9DF2-48CB-9F57-1BCA9A46C7FA}"/>
          </ac:spMkLst>
        </pc:spChg>
        <pc:spChg chg="add del">
          <ac:chgData name="Paz Mercedes De La Cuesta Aguado" userId="3666d2e8-6867-444b-a4d3-f6ddc3a91667" providerId="ADAL" clId="{E858E598-5488-450B-B91B-370B7B175D4D}" dt="2022-11-16T16:30:50.042" v="12818" actId="26606"/>
          <ac:spMkLst>
            <pc:docMk/>
            <pc:sldMk cId="2321853294" sldId="543"/>
            <ac:spMk id="11" creationId="{6166C6D1-23AC-49C4-BA07-238E4E9F8CEB}"/>
          </ac:spMkLst>
        </pc:spChg>
        <pc:spChg chg="add del">
          <ac:chgData name="Paz Mercedes De La Cuesta Aguado" userId="3666d2e8-6867-444b-a4d3-f6ddc3a91667" providerId="ADAL" clId="{E858E598-5488-450B-B91B-370B7B175D4D}" dt="2022-11-16T16:30:50.042" v="12818" actId="26606"/>
          <ac:spMkLst>
            <pc:docMk/>
            <pc:sldMk cId="2321853294" sldId="543"/>
            <ac:spMk id="13" creationId="{1C091803-41C2-48E0-9228-5148460C7479}"/>
          </ac:spMkLst>
        </pc:spChg>
        <pc:spChg chg="add del">
          <ac:chgData name="Paz Mercedes De La Cuesta Aguado" userId="3666d2e8-6867-444b-a4d3-f6ddc3a91667" providerId="ADAL" clId="{E858E598-5488-450B-B91B-370B7B175D4D}" dt="2022-11-16T16:30:57.266" v="12820" actId="26606"/>
          <ac:spMkLst>
            <pc:docMk/>
            <pc:sldMk cId="2321853294" sldId="543"/>
            <ac:spMk id="16" creationId="{CB49665F-0298-4449-8D2D-209989CB9EE3}"/>
          </ac:spMkLst>
        </pc:spChg>
        <pc:spChg chg="add del">
          <ac:chgData name="Paz Mercedes De La Cuesta Aguado" userId="3666d2e8-6867-444b-a4d3-f6ddc3a91667" providerId="ADAL" clId="{E858E598-5488-450B-B91B-370B7B175D4D}" dt="2022-11-16T16:30:57.266" v="12820" actId="26606"/>
          <ac:spMkLst>
            <pc:docMk/>
            <pc:sldMk cId="2321853294" sldId="543"/>
            <ac:spMk id="25" creationId="{A71EEC14-174A-46FA-B046-474750457130}"/>
          </ac:spMkLst>
        </pc:spChg>
        <pc:spChg chg="add del">
          <ac:chgData name="Paz Mercedes De La Cuesta Aguado" userId="3666d2e8-6867-444b-a4d3-f6ddc3a91667" providerId="ADAL" clId="{E858E598-5488-450B-B91B-370B7B175D4D}" dt="2022-11-16T16:30:58.854" v="12822" actId="26606"/>
          <ac:spMkLst>
            <pc:docMk/>
            <pc:sldMk cId="2321853294" sldId="543"/>
            <ac:spMk id="29" creationId="{B775CD93-9DF2-48CB-9F57-1BCA9A46C7FA}"/>
          </ac:spMkLst>
        </pc:spChg>
        <pc:spChg chg="add del">
          <ac:chgData name="Paz Mercedes De La Cuesta Aguado" userId="3666d2e8-6867-444b-a4d3-f6ddc3a91667" providerId="ADAL" clId="{E858E598-5488-450B-B91B-370B7B175D4D}" dt="2022-11-16T16:30:58.854" v="12822" actId="26606"/>
          <ac:spMkLst>
            <pc:docMk/>
            <pc:sldMk cId="2321853294" sldId="543"/>
            <ac:spMk id="30" creationId="{6166C6D1-23AC-49C4-BA07-238E4E9F8CEB}"/>
          </ac:spMkLst>
        </pc:spChg>
        <pc:spChg chg="add del">
          <ac:chgData name="Paz Mercedes De La Cuesta Aguado" userId="3666d2e8-6867-444b-a4d3-f6ddc3a91667" providerId="ADAL" clId="{E858E598-5488-450B-B91B-370B7B175D4D}" dt="2022-11-16T16:30:58.854" v="12822" actId="26606"/>
          <ac:spMkLst>
            <pc:docMk/>
            <pc:sldMk cId="2321853294" sldId="543"/>
            <ac:spMk id="31" creationId="{1C091803-41C2-48E0-9228-5148460C7479}"/>
          </ac:spMkLst>
        </pc:spChg>
        <pc:spChg chg="add">
          <ac:chgData name="Paz Mercedes De La Cuesta Aguado" userId="3666d2e8-6867-444b-a4d3-f6ddc3a91667" providerId="ADAL" clId="{E858E598-5488-450B-B91B-370B7B175D4D}" dt="2022-11-16T16:30:58.995" v="12823" actId="26606"/>
          <ac:spMkLst>
            <pc:docMk/>
            <pc:sldMk cId="2321853294" sldId="543"/>
            <ac:spMk id="34" creationId="{CB49665F-0298-4449-8D2D-209989CB9EE3}"/>
          </ac:spMkLst>
        </pc:spChg>
        <pc:spChg chg="add">
          <ac:chgData name="Paz Mercedes De La Cuesta Aguado" userId="3666d2e8-6867-444b-a4d3-f6ddc3a91667" providerId="ADAL" clId="{E858E598-5488-450B-B91B-370B7B175D4D}" dt="2022-11-16T16:30:58.995" v="12823" actId="26606"/>
          <ac:spMkLst>
            <pc:docMk/>
            <pc:sldMk cId="2321853294" sldId="543"/>
            <ac:spMk id="35" creationId="{A71EEC14-174A-46FA-B046-474750457130}"/>
          </ac:spMkLst>
        </pc:spChg>
        <pc:grpChg chg="add del">
          <ac:chgData name="Paz Mercedes De La Cuesta Aguado" userId="3666d2e8-6867-444b-a4d3-f6ddc3a91667" providerId="ADAL" clId="{E858E598-5488-450B-B91B-370B7B175D4D}" dt="2022-11-16T16:30:57.266" v="12820" actId="26606"/>
          <ac:grpSpMkLst>
            <pc:docMk/>
            <pc:sldMk cId="2321853294" sldId="543"/>
            <ac:grpSpMk id="17" creationId="{43F5E015-E085-4624-B431-B42414448684}"/>
          </ac:grpSpMkLst>
        </pc:grpChg>
        <pc:grpChg chg="add del">
          <ac:chgData name="Paz Mercedes De La Cuesta Aguado" userId="3666d2e8-6867-444b-a4d3-f6ddc3a91667" providerId="ADAL" clId="{E858E598-5488-450B-B91B-370B7B175D4D}" dt="2022-11-16T16:30:57.266" v="12820" actId="26606"/>
          <ac:grpSpMkLst>
            <pc:docMk/>
            <pc:sldMk cId="2321853294" sldId="543"/>
            <ac:grpSpMk id="26" creationId="{EEB6CB95-E653-4C6C-AE51-62FD848E8D5B}"/>
          </ac:grpSpMkLst>
        </pc:grpChg>
        <pc:grpChg chg="add">
          <ac:chgData name="Paz Mercedes De La Cuesta Aguado" userId="3666d2e8-6867-444b-a4d3-f6ddc3a91667" providerId="ADAL" clId="{E858E598-5488-450B-B91B-370B7B175D4D}" dt="2022-11-16T16:30:58.995" v="12823" actId="26606"/>
          <ac:grpSpMkLst>
            <pc:docMk/>
            <pc:sldMk cId="2321853294" sldId="543"/>
            <ac:grpSpMk id="36" creationId="{EEB6CB95-E653-4C6C-AE51-62FD848E8D5B}"/>
          </ac:grpSpMkLst>
        </pc:grpChg>
        <pc:grpChg chg="add">
          <ac:chgData name="Paz Mercedes De La Cuesta Aguado" userId="3666d2e8-6867-444b-a4d3-f6ddc3a91667" providerId="ADAL" clId="{E858E598-5488-450B-B91B-370B7B175D4D}" dt="2022-11-16T16:30:58.995" v="12823" actId="26606"/>
          <ac:grpSpMkLst>
            <pc:docMk/>
            <pc:sldMk cId="2321853294" sldId="543"/>
            <ac:grpSpMk id="37" creationId="{43F5E015-E085-4624-B431-B42414448684}"/>
          </ac:grpSpMkLst>
        </pc:grpChg>
        <pc:graphicFrameChg chg="add del">
          <ac:chgData name="Paz Mercedes De La Cuesta Aguado" userId="3666d2e8-6867-444b-a4d3-f6ddc3a91667" providerId="ADAL" clId="{E858E598-5488-450B-B91B-370B7B175D4D}" dt="2022-11-16T16:30:50.042" v="12818" actId="26606"/>
          <ac:graphicFrameMkLst>
            <pc:docMk/>
            <pc:sldMk cId="2321853294" sldId="543"/>
            <ac:graphicFrameMk id="5" creationId="{A0C25288-874B-F173-5A1D-E462B67A297E}"/>
          </ac:graphicFrameMkLst>
        </pc:graphicFrameChg>
        <pc:graphicFrameChg chg="add del">
          <ac:chgData name="Paz Mercedes De La Cuesta Aguado" userId="3666d2e8-6867-444b-a4d3-f6ddc3a91667" providerId="ADAL" clId="{E858E598-5488-450B-B91B-370B7B175D4D}" dt="2022-11-16T16:30:57.266" v="12820" actId="26606"/>
          <ac:graphicFrameMkLst>
            <pc:docMk/>
            <pc:sldMk cId="2321853294" sldId="543"/>
            <ac:graphicFrameMk id="27" creationId="{AD77461F-10E9-BAEB-A605-C92133F551F6}"/>
          </ac:graphicFrameMkLst>
        </pc:graphicFrameChg>
        <pc:graphicFrameChg chg="add del">
          <ac:chgData name="Paz Mercedes De La Cuesta Aguado" userId="3666d2e8-6867-444b-a4d3-f6ddc3a91667" providerId="ADAL" clId="{E858E598-5488-450B-B91B-370B7B175D4D}" dt="2022-11-16T16:30:58.854" v="12822" actId="26606"/>
          <ac:graphicFrameMkLst>
            <pc:docMk/>
            <pc:sldMk cId="2321853294" sldId="543"/>
            <ac:graphicFrameMk id="32" creationId="{A0C25288-874B-F173-5A1D-E462B67A297E}"/>
          </ac:graphicFrameMkLst>
        </pc:graphicFrameChg>
        <pc:graphicFrameChg chg="add">
          <ac:chgData name="Paz Mercedes De La Cuesta Aguado" userId="3666d2e8-6867-444b-a4d3-f6ddc3a91667" providerId="ADAL" clId="{E858E598-5488-450B-B91B-370B7B175D4D}" dt="2022-11-16T16:30:58.995" v="12823" actId="26606"/>
          <ac:graphicFrameMkLst>
            <pc:docMk/>
            <pc:sldMk cId="2321853294" sldId="543"/>
            <ac:graphicFrameMk id="38" creationId="{AD77461F-10E9-BAEB-A605-C92133F551F6}"/>
          </ac:graphicFrameMkLst>
        </pc:graphicFrameChg>
      </pc:sldChg>
      <pc:sldChg chg="addSp delSp modSp new mod modClrScheme chgLayout">
        <pc:chgData name="Paz Mercedes De La Cuesta Aguado" userId="3666d2e8-6867-444b-a4d3-f6ddc3a91667" providerId="ADAL" clId="{E858E598-5488-450B-B91B-370B7B175D4D}" dt="2022-11-16T16:46:46.845" v="13484" actId="478"/>
        <pc:sldMkLst>
          <pc:docMk/>
          <pc:sldMk cId="3576031643" sldId="544"/>
        </pc:sldMkLst>
        <pc:spChg chg="del mod ord">
          <ac:chgData name="Paz Mercedes De La Cuesta Aguado" userId="3666d2e8-6867-444b-a4d3-f6ddc3a91667" providerId="ADAL" clId="{E858E598-5488-450B-B91B-370B7B175D4D}" dt="2022-11-16T16:46:36.962" v="13468" actId="700"/>
          <ac:spMkLst>
            <pc:docMk/>
            <pc:sldMk cId="3576031643" sldId="544"/>
            <ac:spMk id="2" creationId="{A373861F-EBEA-19CB-CCC5-53B080EEC975}"/>
          </ac:spMkLst>
        </pc:spChg>
        <pc:spChg chg="del mod ord">
          <ac:chgData name="Paz Mercedes De La Cuesta Aguado" userId="3666d2e8-6867-444b-a4d3-f6ddc3a91667" providerId="ADAL" clId="{E858E598-5488-450B-B91B-370B7B175D4D}" dt="2022-11-16T16:46:36.962" v="13468" actId="700"/>
          <ac:spMkLst>
            <pc:docMk/>
            <pc:sldMk cId="3576031643" sldId="544"/>
            <ac:spMk id="3" creationId="{9DEB7FE0-1FAF-6922-7A14-FA22487F7A26}"/>
          </ac:spMkLst>
        </pc:spChg>
        <pc:spChg chg="add mod ord">
          <ac:chgData name="Paz Mercedes De La Cuesta Aguado" userId="3666d2e8-6867-444b-a4d3-f6ddc3a91667" providerId="ADAL" clId="{E858E598-5488-450B-B91B-370B7B175D4D}" dt="2022-11-16T16:46:42.164" v="13483" actId="20577"/>
          <ac:spMkLst>
            <pc:docMk/>
            <pc:sldMk cId="3576031643" sldId="544"/>
            <ac:spMk id="4" creationId="{55A44B89-C0A0-9BC5-2914-7E309B241793}"/>
          </ac:spMkLst>
        </pc:spChg>
        <pc:spChg chg="add del mod ord">
          <ac:chgData name="Paz Mercedes De La Cuesta Aguado" userId="3666d2e8-6867-444b-a4d3-f6ddc3a91667" providerId="ADAL" clId="{E858E598-5488-450B-B91B-370B7B175D4D}" dt="2022-11-16T16:46:46.845" v="13484" actId="478"/>
          <ac:spMkLst>
            <pc:docMk/>
            <pc:sldMk cId="3576031643" sldId="544"/>
            <ac:spMk id="5" creationId="{4F3FC0AF-22DE-6729-4AA2-DAAB964B6A14}"/>
          </ac:spMkLst>
        </pc:spChg>
      </pc:sldChg>
      <pc:sldChg chg="addSp delSp modSp new mod">
        <pc:chgData name="Paz Mercedes De La Cuesta Aguado" userId="3666d2e8-6867-444b-a4d3-f6ddc3a91667" providerId="ADAL" clId="{E858E598-5488-450B-B91B-370B7B175D4D}" dt="2022-11-16T17:05:26.017" v="13644" actId="14100"/>
        <pc:sldMkLst>
          <pc:docMk/>
          <pc:sldMk cId="2976932665" sldId="545"/>
        </pc:sldMkLst>
        <pc:spChg chg="mod">
          <ac:chgData name="Paz Mercedes De La Cuesta Aguado" userId="3666d2e8-6867-444b-a4d3-f6ddc3a91667" providerId="ADAL" clId="{E858E598-5488-450B-B91B-370B7B175D4D}" dt="2022-11-16T17:05:26.017" v="13644" actId="14100"/>
          <ac:spMkLst>
            <pc:docMk/>
            <pc:sldMk cId="2976932665" sldId="545"/>
            <ac:spMk id="2" creationId="{5FCD672C-3CC5-D0E7-F507-1F25D4CAF3E6}"/>
          </ac:spMkLst>
        </pc:spChg>
        <pc:spChg chg="del mod">
          <ac:chgData name="Paz Mercedes De La Cuesta Aguado" userId="3666d2e8-6867-444b-a4d3-f6ddc3a91667" providerId="ADAL" clId="{E858E598-5488-450B-B91B-370B7B175D4D}" dt="2022-11-16T17:05:21.073" v="13643" actId="26606"/>
          <ac:spMkLst>
            <pc:docMk/>
            <pc:sldMk cId="2976932665" sldId="545"/>
            <ac:spMk id="3" creationId="{11D86B86-976A-403A-08A5-8AC9E789A9E9}"/>
          </ac:spMkLst>
        </pc:spChg>
        <pc:graphicFrameChg chg="add">
          <ac:chgData name="Paz Mercedes De La Cuesta Aguado" userId="3666d2e8-6867-444b-a4d3-f6ddc3a91667" providerId="ADAL" clId="{E858E598-5488-450B-B91B-370B7B175D4D}" dt="2022-11-16T17:05:21.073" v="13643" actId="26606"/>
          <ac:graphicFrameMkLst>
            <pc:docMk/>
            <pc:sldMk cId="2976932665" sldId="545"/>
            <ac:graphicFrameMk id="5" creationId="{5FEAEAB3-AA23-0ACF-3BA0-2A05951F7BB7}"/>
          </ac:graphicFrameMkLst>
        </pc:graphicFrameChg>
      </pc:sldChg>
    </pc:docChg>
  </pc:docChgLst>
  <pc:docChgLst>
    <pc:chgData name="De La Cuesta Aguado, Paz Mercedes" userId="3666d2e8-6867-444b-a4d3-f6ddc3a91667" providerId="ADAL" clId="{D24E2CAC-D36B-4D17-9E5C-0555F07FC74A}"/>
    <pc:docChg chg="undo custSel delSld modSld sldOrd">
      <pc:chgData name="De La Cuesta Aguado, Paz Mercedes" userId="3666d2e8-6867-444b-a4d3-f6ddc3a91667" providerId="ADAL" clId="{D24E2CAC-D36B-4D17-9E5C-0555F07FC74A}" dt="2022-10-31T11:09:01.894" v="42" actId="14100"/>
      <pc:docMkLst>
        <pc:docMk/>
      </pc:docMkLst>
      <pc:sldChg chg="ord">
        <pc:chgData name="De La Cuesta Aguado, Paz Mercedes" userId="3666d2e8-6867-444b-a4d3-f6ddc3a91667" providerId="ADAL" clId="{D24E2CAC-D36B-4D17-9E5C-0555F07FC74A}" dt="2022-10-31T11:04:23.026" v="3"/>
        <pc:sldMkLst>
          <pc:docMk/>
          <pc:sldMk cId="290518262" sldId="261"/>
        </pc:sldMkLst>
      </pc:sldChg>
      <pc:sldChg chg="ord">
        <pc:chgData name="De La Cuesta Aguado, Paz Mercedes" userId="3666d2e8-6867-444b-a4d3-f6ddc3a91667" providerId="ADAL" clId="{D24E2CAC-D36B-4D17-9E5C-0555F07FC74A}" dt="2022-10-31T11:04:18.007" v="1"/>
        <pc:sldMkLst>
          <pc:docMk/>
          <pc:sldMk cId="2046202565" sldId="262"/>
        </pc:sldMkLst>
      </pc:sldChg>
      <pc:sldChg chg="modSp mod">
        <pc:chgData name="De La Cuesta Aguado, Paz Mercedes" userId="3666d2e8-6867-444b-a4d3-f6ddc3a91667" providerId="ADAL" clId="{D24E2CAC-D36B-4D17-9E5C-0555F07FC74A}" dt="2022-10-31T11:05:21.398" v="8" actId="1076"/>
        <pc:sldMkLst>
          <pc:docMk/>
          <pc:sldMk cId="1147162618" sldId="266"/>
        </pc:sldMkLst>
        <pc:spChg chg="mod">
          <ac:chgData name="De La Cuesta Aguado, Paz Mercedes" userId="3666d2e8-6867-444b-a4d3-f6ddc3a91667" providerId="ADAL" clId="{D24E2CAC-D36B-4D17-9E5C-0555F07FC74A}" dt="2022-10-31T11:05:21.398" v="8" actId="1076"/>
          <ac:spMkLst>
            <pc:docMk/>
            <pc:sldMk cId="1147162618" sldId="266"/>
            <ac:spMk id="2" creationId="{1BD85DFC-EE27-E51A-C023-CA6C8E965469}"/>
          </ac:spMkLst>
        </pc:spChg>
      </pc:sldChg>
      <pc:sldChg chg="delDesignElem">
        <pc:chgData name="De La Cuesta Aguado, Paz Mercedes" userId="3666d2e8-6867-444b-a4d3-f6ddc3a91667" providerId="ADAL" clId="{D24E2CAC-D36B-4D17-9E5C-0555F07FC74A}" dt="2022-10-31T11:05:04.093" v="4"/>
        <pc:sldMkLst>
          <pc:docMk/>
          <pc:sldMk cId="3306811173" sldId="267"/>
        </pc:sldMkLst>
      </pc:sldChg>
      <pc:sldChg chg="delDesignElem">
        <pc:chgData name="De La Cuesta Aguado, Paz Mercedes" userId="3666d2e8-6867-444b-a4d3-f6ddc3a91667" providerId="ADAL" clId="{D24E2CAC-D36B-4D17-9E5C-0555F07FC74A}" dt="2022-10-31T11:06:08.834" v="9"/>
        <pc:sldMkLst>
          <pc:docMk/>
          <pc:sldMk cId="2163823162" sldId="268"/>
        </pc:sldMkLst>
      </pc:sldChg>
      <pc:sldChg chg="modSp mod delDesignElem">
        <pc:chgData name="De La Cuesta Aguado, Paz Mercedes" userId="3666d2e8-6867-444b-a4d3-f6ddc3a91667" providerId="ADAL" clId="{D24E2CAC-D36B-4D17-9E5C-0555F07FC74A}" dt="2022-10-31T11:06:55.326" v="18" actId="255"/>
        <pc:sldMkLst>
          <pc:docMk/>
          <pc:sldMk cId="1366571571" sldId="269"/>
        </pc:sldMkLst>
        <pc:spChg chg="mod">
          <ac:chgData name="De La Cuesta Aguado, Paz Mercedes" userId="3666d2e8-6867-444b-a4d3-f6ddc3a91667" providerId="ADAL" clId="{D24E2CAC-D36B-4D17-9E5C-0555F07FC74A}" dt="2022-10-31T11:06:31.960" v="15" actId="14100"/>
          <ac:spMkLst>
            <pc:docMk/>
            <pc:sldMk cId="1366571571" sldId="269"/>
            <ac:spMk id="2" creationId="{4B52E5BE-1711-2017-C52E-46D9ECEC4F29}"/>
          </ac:spMkLst>
        </pc:spChg>
        <pc:graphicFrameChg chg="mod">
          <ac:chgData name="De La Cuesta Aguado, Paz Mercedes" userId="3666d2e8-6867-444b-a4d3-f6ddc3a91667" providerId="ADAL" clId="{D24E2CAC-D36B-4D17-9E5C-0555F07FC74A}" dt="2022-10-31T11:06:55.326" v="18" actId="255"/>
          <ac:graphicFrameMkLst>
            <pc:docMk/>
            <pc:sldMk cId="1366571571" sldId="269"/>
            <ac:graphicFrameMk id="5" creationId="{98EBFEA0-0D24-9ECA-892C-3CE53154AB64}"/>
          </ac:graphicFrameMkLst>
        </pc:graphicFrameChg>
      </pc:sldChg>
      <pc:sldChg chg="modSp mod delDesignElem">
        <pc:chgData name="De La Cuesta Aguado, Paz Mercedes" userId="3666d2e8-6867-444b-a4d3-f6ddc3a91667" providerId="ADAL" clId="{D24E2CAC-D36B-4D17-9E5C-0555F07FC74A}" dt="2022-10-31T11:07:10.230" v="21" actId="14100"/>
        <pc:sldMkLst>
          <pc:docMk/>
          <pc:sldMk cId="4290198997" sldId="270"/>
        </pc:sldMkLst>
        <pc:spChg chg="mod">
          <ac:chgData name="De La Cuesta Aguado, Paz Mercedes" userId="3666d2e8-6867-444b-a4d3-f6ddc3a91667" providerId="ADAL" clId="{D24E2CAC-D36B-4D17-9E5C-0555F07FC74A}" dt="2022-10-31T11:07:10.230" v="21" actId="14100"/>
          <ac:spMkLst>
            <pc:docMk/>
            <pc:sldMk cId="4290198997" sldId="270"/>
            <ac:spMk id="2" creationId="{DCAF8967-38A4-6EE5-90AE-00743538CF1D}"/>
          </ac:spMkLst>
        </pc:spChg>
        <pc:graphicFrameChg chg="mod">
          <ac:chgData name="De La Cuesta Aguado, Paz Mercedes" userId="3666d2e8-6867-444b-a4d3-f6ddc3a91667" providerId="ADAL" clId="{D24E2CAC-D36B-4D17-9E5C-0555F07FC74A}" dt="2022-10-31T11:07:01.701" v="19"/>
          <ac:graphicFrameMkLst>
            <pc:docMk/>
            <pc:sldMk cId="4290198997" sldId="270"/>
            <ac:graphicFrameMk id="15" creationId="{01BD4B6A-02AC-24E0-4E42-CED9294C0137}"/>
          </ac:graphicFrameMkLst>
        </pc:graphicFrameChg>
      </pc:sldChg>
      <pc:sldChg chg="modSp mod delDesignElem">
        <pc:chgData name="De La Cuesta Aguado, Paz Mercedes" userId="3666d2e8-6867-444b-a4d3-f6ddc3a91667" providerId="ADAL" clId="{D24E2CAC-D36B-4D17-9E5C-0555F07FC74A}" dt="2022-10-31T11:07:23.958" v="24" actId="14100"/>
        <pc:sldMkLst>
          <pc:docMk/>
          <pc:sldMk cId="3991099425" sldId="271"/>
        </pc:sldMkLst>
        <pc:spChg chg="mod">
          <ac:chgData name="De La Cuesta Aguado, Paz Mercedes" userId="3666d2e8-6867-444b-a4d3-f6ddc3a91667" providerId="ADAL" clId="{D24E2CAC-D36B-4D17-9E5C-0555F07FC74A}" dt="2022-10-31T11:07:23.958" v="24" actId="14100"/>
          <ac:spMkLst>
            <pc:docMk/>
            <pc:sldMk cId="3991099425" sldId="271"/>
            <ac:spMk id="2" creationId="{121FF73E-D709-DE80-0AF9-9F34CE257E22}"/>
          </ac:spMkLst>
        </pc:spChg>
      </pc:sldChg>
      <pc:sldChg chg="modSp mod delDesignElem">
        <pc:chgData name="De La Cuesta Aguado, Paz Mercedes" userId="3666d2e8-6867-444b-a4d3-f6ddc3a91667" providerId="ADAL" clId="{D24E2CAC-D36B-4D17-9E5C-0555F07FC74A}" dt="2022-10-31T11:08:14.035" v="31" actId="27636"/>
        <pc:sldMkLst>
          <pc:docMk/>
          <pc:sldMk cId="2258905983" sldId="289"/>
        </pc:sldMkLst>
        <pc:spChg chg="mod">
          <ac:chgData name="De La Cuesta Aguado, Paz Mercedes" userId="3666d2e8-6867-444b-a4d3-f6ddc3a91667" providerId="ADAL" clId="{D24E2CAC-D36B-4D17-9E5C-0555F07FC74A}" dt="2022-10-31T11:08:14.035" v="31" actId="27636"/>
          <ac:spMkLst>
            <pc:docMk/>
            <pc:sldMk cId="2258905983" sldId="289"/>
            <ac:spMk id="3" creationId="{30E66AB1-F3DB-4EB3-895F-90C0690BFE56}"/>
          </ac:spMkLst>
        </pc:spChg>
      </pc:sldChg>
      <pc:sldChg chg="delDesignElem">
        <pc:chgData name="De La Cuesta Aguado, Paz Mercedes" userId="3666d2e8-6867-444b-a4d3-f6ddc3a91667" providerId="ADAL" clId="{D24E2CAC-D36B-4D17-9E5C-0555F07FC74A}" dt="2022-10-31T11:08:13.919" v="26"/>
        <pc:sldMkLst>
          <pc:docMk/>
          <pc:sldMk cId="2719344054" sldId="507"/>
        </pc:sldMkLst>
      </pc:sldChg>
      <pc:sldChg chg="modSp mod delDesignElem">
        <pc:chgData name="De La Cuesta Aguado, Paz Mercedes" userId="3666d2e8-6867-444b-a4d3-f6ddc3a91667" providerId="ADAL" clId="{D24E2CAC-D36B-4D17-9E5C-0555F07FC74A}" dt="2022-10-31T11:08:24.425" v="34" actId="1076"/>
        <pc:sldMkLst>
          <pc:docMk/>
          <pc:sldMk cId="3253969057" sldId="508"/>
        </pc:sldMkLst>
        <pc:spChg chg="mod">
          <ac:chgData name="De La Cuesta Aguado, Paz Mercedes" userId="3666d2e8-6867-444b-a4d3-f6ddc3a91667" providerId="ADAL" clId="{D24E2CAC-D36B-4D17-9E5C-0555F07FC74A}" dt="2022-10-31T11:08:24.425" v="34" actId="1076"/>
          <ac:spMkLst>
            <pc:docMk/>
            <pc:sldMk cId="3253969057" sldId="508"/>
            <ac:spMk id="2" creationId="{CFC9BD47-E442-CB16-7F11-7EA9E5612700}"/>
          </ac:spMkLst>
        </pc:spChg>
      </pc:sldChg>
      <pc:sldChg chg="delDesignElem">
        <pc:chgData name="De La Cuesta Aguado, Paz Mercedes" userId="3666d2e8-6867-444b-a4d3-f6ddc3a91667" providerId="ADAL" clId="{D24E2CAC-D36B-4D17-9E5C-0555F07FC74A}" dt="2022-10-31T11:08:13.935" v="28"/>
        <pc:sldMkLst>
          <pc:docMk/>
          <pc:sldMk cId="4095763502" sldId="509"/>
        </pc:sldMkLst>
      </pc:sldChg>
      <pc:sldChg chg="addSp delSp modSp del mod delDesignElem">
        <pc:chgData name="De La Cuesta Aguado, Paz Mercedes" userId="3666d2e8-6867-444b-a4d3-f6ddc3a91667" providerId="ADAL" clId="{D24E2CAC-D36B-4D17-9E5C-0555F07FC74A}" dt="2022-10-31T11:08:52.181" v="40" actId="47"/>
        <pc:sldMkLst>
          <pc:docMk/>
          <pc:sldMk cId="3404528449" sldId="510"/>
        </pc:sldMkLst>
        <pc:spChg chg="add del mod">
          <ac:chgData name="De La Cuesta Aguado, Paz Mercedes" userId="3666d2e8-6867-444b-a4d3-f6ddc3a91667" providerId="ADAL" clId="{D24E2CAC-D36B-4D17-9E5C-0555F07FC74A}" dt="2022-10-31T11:08:49.293" v="39" actId="478"/>
          <ac:spMkLst>
            <pc:docMk/>
            <pc:sldMk cId="3404528449" sldId="510"/>
            <ac:spMk id="2" creationId="{4F5D82A2-3E17-8A34-90A4-751CCE0D680D}"/>
          </ac:spMkLst>
        </pc:spChg>
        <pc:spChg chg="mod">
          <ac:chgData name="De La Cuesta Aguado, Paz Mercedes" userId="3666d2e8-6867-444b-a4d3-f6ddc3a91667" providerId="ADAL" clId="{D24E2CAC-D36B-4D17-9E5C-0555F07FC74A}" dt="2022-10-31T11:08:30.189" v="35" actId="207"/>
          <ac:spMkLst>
            <pc:docMk/>
            <pc:sldMk cId="3404528449" sldId="510"/>
            <ac:spMk id="3" creationId="{A49BA184-60DC-B63F-6A24-B150EDF543E8}"/>
          </ac:spMkLst>
        </pc:spChg>
        <pc:spChg chg="add del mod">
          <ac:chgData name="De La Cuesta Aguado, Paz Mercedes" userId="3666d2e8-6867-444b-a4d3-f6ddc3a91667" providerId="ADAL" clId="{D24E2CAC-D36B-4D17-9E5C-0555F07FC74A}" dt="2022-10-31T11:08:49.293" v="39" actId="478"/>
          <ac:spMkLst>
            <pc:docMk/>
            <pc:sldMk cId="3404528449" sldId="510"/>
            <ac:spMk id="5" creationId="{AF5C21CD-3131-3D94-4D70-2BF49733D5E5}"/>
          </ac:spMkLst>
        </pc:spChg>
      </pc:sldChg>
      <pc:sldChg chg="modSp mod delDesignElem">
        <pc:chgData name="De La Cuesta Aguado, Paz Mercedes" userId="3666d2e8-6867-444b-a4d3-f6ddc3a91667" providerId="ADAL" clId="{D24E2CAC-D36B-4D17-9E5C-0555F07FC74A}" dt="2022-10-31T11:09:01.894" v="42" actId="14100"/>
        <pc:sldMkLst>
          <pc:docMk/>
          <pc:sldMk cId="3482842358" sldId="511"/>
        </pc:sldMkLst>
        <pc:spChg chg="mod">
          <ac:chgData name="De La Cuesta Aguado, Paz Mercedes" userId="3666d2e8-6867-444b-a4d3-f6ddc3a91667" providerId="ADAL" clId="{D24E2CAC-D36B-4D17-9E5C-0555F07FC74A}" dt="2022-10-31T11:09:01.894" v="42" actId="14100"/>
          <ac:spMkLst>
            <pc:docMk/>
            <pc:sldMk cId="3482842358" sldId="511"/>
            <ac:spMk id="2" creationId="{9BD5A597-B5EE-C0EB-FA26-6EEBB8BFE8D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24725-CF7D-4977-9C98-3615EA0AB5A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7B8CB-8314-43E6-B608-2B2E0E10E745}">
      <dgm:prSet/>
      <dgm:spPr/>
      <dgm:t>
        <a:bodyPr/>
        <a:lstStyle/>
        <a:p>
          <a:r>
            <a:rPr lang="es-ES" dirty="0"/>
            <a:t>Art. 1.1  L1/2004, de violencia de género</a:t>
          </a:r>
          <a:endParaRPr lang="en-US" dirty="0"/>
        </a:p>
      </dgm:t>
    </dgm:pt>
    <dgm:pt modelId="{4BBBB096-1C2F-45BC-ABB3-69BD1715CD4C}" type="parTrans" cxnId="{80E89357-2813-4C9B-A508-9163079DF6B8}">
      <dgm:prSet/>
      <dgm:spPr/>
      <dgm:t>
        <a:bodyPr/>
        <a:lstStyle/>
        <a:p>
          <a:endParaRPr lang="en-US"/>
        </a:p>
      </dgm:t>
    </dgm:pt>
    <dgm:pt modelId="{FC3F9752-625C-4425-A6A9-5D3CBBD61A83}" type="sibTrans" cxnId="{80E89357-2813-4C9B-A508-9163079DF6B8}">
      <dgm:prSet/>
      <dgm:spPr/>
      <dgm:t>
        <a:bodyPr/>
        <a:lstStyle/>
        <a:p>
          <a:endParaRPr lang="en-US"/>
        </a:p>
      </dgm:t>
    </dgm:pt>
    <dgm:pt modelId="{877EB140-C72B-4CBC-AC08-AC34CC97D4D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/>
            <a:t>Violencia sobre la mujer por parte de su pareja (o ex) varón</a:t>
          </a:r>
          <a:endParaRPr lang="en-US" dirty="0"/>
        </a:p>
      </dgm:t>
    </dgm:pt>
    <dgm:pt modelId="{0FD34AFE-B297-4237-A022-55F1F92498CC}" type="parTrans" cxnId="{39FF1B2D-36FF-492F-9496-CC01CC24AEAD}">
      <dgm:prSet/>
      <dgm:spPr/>
      <dgm:t>
        <a:bodyPr/>
        <a:lstStyle/>
        <a:p>
          <a:endParaRPr lang="en-US"/>
        </a:p>
      </dgm:t>
    </dgm:pt>
    <dgm:pt modelId="{F1D9D33B-E5CD-41A4-AA87-729F560AFD63}" type="sibTrans" cxnId="{39FF1B2D-36FF-492F-9496-CC01CC24AEAD}">
      <dgm:prSet/>
      <dgm:spPr/>
      <dgm:t>
        <a:bodyPr/>
        <a:lstStyle/>
        <a:p>
          <a:endParaRPr lang="en-US"/>
        </a:p>
      </dgm:t>
    </dgm:pt>
    <dgm:pt modelId="{3DA9869B-A44F-4BC1-9C6A-A792D90D791D}">
      <dgm:prSet/>
      <dgm:spPr/>
      <dgm:t>
        <a:bodyPr/>
        <a:lstStyle/>
        <a:p>
          <a:r>
            <a:rPr lang="es-ES" dirty="0"/>
            <a:t>Violencia vicaria: sobre otros familiares o menores para hacer daño a la mujer</a:t>
          </a:r>
          <a:endParaRPr lang="en-US" dirty="0"/>
        </a:p>
      </dgm:t>
    </dgm:pt>
    <dgm:pt modelId="{354F0458-DF26-48CD-A2D7-4CA5F4404704}" type="parTrans" cxnId="{66C507F5-A059-4685-9554-05006247CB29}">
      <dgm:prSet/>
      <dgm:spPr/>
      <dgm:t>
        <a:bodyPr/>
        <a:lstStyle/>
        <a:p>
          <a:endParaRPr lang="en-US"/>
        </a:p>
      </dgm:t>
    </dgm:pt>
    <dgm:pt modelId="{388B973E-CAC4-4AF7-9F24-C592B7B217A6}" type="sibTrans" cxnId="{66C507F5-A059-4685-9554-05006247CB29}">
      <dgm:prSet/>
      <dgm:spPr/>
      <dgm:t>
        <a:bodyPr/>
        <a:lstStyle/>
        <a:p>
          <a:endParaRPr lang="en-US"/>
        </a:p>
      </dgm:t>
    </dgm:pt>
    <dgm:pt modelId="{03751300-C01A-41BF-8E67-05730ECF2CCF}">
      <dgm:prSet/>
      <dgm:spPr/>
      <dgm:t>
        <a:bodyPr/>
        <a:lstStyle/>
        <a:p>
          <a:r>
            <a:rPr lang="es-ES" dirty="0"/>
            <a:t>STS 444/2020, 14-09, entre otras, sobre agravante de género</a:t>
          </a:r>
        </a:p>
        <a:p>
          <a:endParaRPr lang="en-US" dirty="0"/>
        </a:p>
      </dgm:t>
    </dgm:pt>
    <dgm:pt modelId="{0D4076A0-2636-4C9C-8D4A-966E87E4C463}" type="parTrans" cxnId="{537798F4-D3EC-4817-B806-F610E5128AE5}">
      <dgm:prSet/>
      <dgm:spPr/>
      <dgm:t>
        <a:bodyPr/>
        <a:lstStyle/>
        <a:p>
          <a:endParaRPr lang="en-US"/>
        </a:p>
      </dgm:t>
    </dgm:pt>
    <dgm:pt modelId="{B7B15A36-48A4-4F3C-9D3C-D0A8C6E1CCB6}" type="sibTrans" cxnId="{537798F4-D3EC-4817-B806-F610E5128AE5}">
      <dgm:prSet/>
      <dgm:spPr/>
      <dgm:t>
        <a:bodyPr/>
        <a:lstStyle/>
        <a:p>
          <a:endParaRPr lang="en-US"/>
        </a:p>
      </dgm:t>
    </dgm:pt>
    <dgm:pt modelId="{C372659C-4EB2-4C98-8158-6E7776D3DB13}">
      <dgm:prSet/>
      <dgm:spPr/>
      <dgm:t>
        <a:bodyPr/>
        <a:lstStyle/>
        <a:p>
          <a:r>
            <a:rPr lang="es-ES" dirty="0"/>
            <a:t> Violencia sobre mujeres fuera de la pareja “cuando los hechos revelen que se trata de un acto de dominación machista” </a:t>
          </a:r>
          <a:endParaRPr lang="en-US" dirty="0"/>
        </a:p>
      </dgm:t>
    </dgm:pt>
    <dgm:pt modelId="{05406CDC-C704-4B5E-9315-96D0C0EFB75A}" type="parTrans" cxnId="{C7B8F9AA-69C9-4B12-AA1D-D6D366174387}">
      <dgm:prSet/>
      <dgm:spPr/>
      <dgm:t>
        <a:bodyPr/>
        <a:lstStyle/>
        <a:p>
          <a:endParaRPr lang="en-US"/>
        </a:p>
      </dgm:t>
    </dgm:pt>
    <dgm:pt modelId="{E9F48F75-FFE6-44D9-BF43-A711828414A7}" type="sibTrans" cxnId="{C7B8F9AA-69C9-4B12-AA1D-D6D366174387}">
      <dgm:prSet/>
      <dgm:spPr/>
      <dgm:t>
        <a:bodyPr/>
        <a:lstStyle/>
        <a:p>
          <a:endParaRPr lang="en-US"/>
        </a:p>
      </dgm:t>
    </dgm:pt>
    <dgm:pt modelId="{738B6380-1B45-4781-99EE-345D25F51E1D}">
      <dgm:prSet/>
      <dgm:spPr/>
      <dgm:t>
        <a:bodyPr/>
        <a:lstStyle/>
        <a:p>
          <a:r>
            <a:rPr lang="es-ES" dirty="0"/>
            <a:t> Art. 1.4 L1/2004 (reformado por LO 8/2021, de protección de infancia</a:t>
          </a:r>
          <a:endParaRPr lang="en-US" dirty="0"/>
        </a:p>
      </dgm:t>
    </dgm:pt>
    <dgm:pt modelId="{A684FC2C-F8C0-4763-9BEC-43D281084A17}" type="sibTrans" cxnId="{BF06E719-AD77-486E-823F-D1F0BC1ED55C}">
      <dgm:prSet/>
      <dgm:spPr/>
      <dgm:t>
        <a:bodyPr/>
        <a:lstStyle/>
        <a:p>
          <a:endParaRPr lang="en-US"/>
        </a:p>
      </dgm:t>
    </dgm:pt>
    <dgm:pt modelId="{B07C2BDA-3F4B-4941-AFDF-F5AE63DBC07B}" type="parTrans" cxnId="{BF06E719-AD77-486E-823F-D1F0BC1ED55C}">
      <dgm:prSet/>
      <dgm:spPr/>
      <dgm:t>
        <a:bodyPr/>
        <a:lstStyle/>
        <a:p>
          <a:endParaRPr lang="en-US"/>
        </a:p>
      </dgm:t>
    </dgm:pt>
    <dgm:pt modelId="{A0521CC6-2922-45B1-AA3D-6F8651BFFF75}" type="pres">
      <dgm:prSet presAssocID="{9CA24725-CF7D-4977-9C98-3615EA0AB5A0}" presName="Name0" presStyleCnt="0">
        <dgm:presLayoutVars>
          <dgm:dir/>
          <dgm:animLvl val="lvl"/>
          <dgm:resizeHandles val="exact"/>
        </dgm:presLayoutVars>
      </dgm:prSet>
      <dgm:spPr/>
    </dgm:pt>
    <dgm:pt modelId="{8B4579D4-7244-4D42-8CC4-C86690E34CBE}" type="pres">
      <dgm:prSet presAssocID="{22C7B8CB-8314-43E6-B608-2B2E0E10E745}" presName="linNode" presStyleCnt="0"/>
      <dgm:spPr/>
    </dgm:pt>
    <dgm:pt modelId="{DFD6103B-693A-4F74-BE27-445E6AE161F9}" type="pres">
      <dgm:prSet presAssocID="{22C7B8CB-8314-43E6-B608-2B2E0E10E74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3DB37C9-9850-4B53-B5BD-48C1C2297E37}" type="pres">
      <dgm:prSet presAssocID="{22C7B8CB-8314-43E6-B608-2B2E0E10E745}" presName="descendantText" presStyleLbl="alignAccFollowNode1" presStyleIdx="0" presStyleCnt="3">
        <dgm:presLayoutVars>
          <dgm:bulletEnabled val="1"/>
        </dgm:presLayoutVars>
      </dgm:prSet>
      <dgm:spPr/>
    </dgm:pt>
    <dgm:pt modelId="{CC735682-9058-46C8-B9D5-CB61023C03ED}" type="pres">
      <dgm:prSet presAssocID="{FC3F9752-625C-4425-A6A9-5D3CBBD61A83}" presName="sp" presStyleCnt="0"/>
      <dgm:spPr/>
    </dgm:pt>
    <dgm:pt modelId="{F7895BF3-801A-4B78-AC43-ECEDE5EFE335}" type="pres">
      <dgm:prSet presAssocID="{738B6380-1B45-4781-99EE-345D25F51E1D}" presName="linNode" presStyleCnt="0"/>
      <dgm:spPr/>
    </dgm:pt>
    <dgm:pt modelId="{9217DB08-5A1A-4761-AFF7-B43F116C6981}" type="pres">
      <dgm:prSet presAssocID="{738B6380-1B45-4781-99EE-345D25F51E1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39DF6EF-01A4-4944-B1D1-1DDD18FA62DC}" type="pres">
      <dgm:prSet presAssocID="{738B6380-1B45-4781-99EE-345D25F51E1D}" presName="descendantText" presStyleLbl="alignAccFollowNode1" presStyleIdx="1" presStyleCnt="3">
        <dgm:presLayoutVars>
          <dgm:bulletEnabled val="1"/>
        </dgm:presLayoutVars>
      </dgm:prSet>
      <dgm:spPr/>
    </dgm:pt>
    <dgm:pt modelId="{4E83A13C-42E6-4689-8D11-E346DD47C853}" type="pres">
      <dgm:prSet presAssocID="{A684FC2C-F8C0-4763-9BEC-43D281084A17}" presName="sp" presStyleCnt="0"/>
      <dgm:spPr/>
    </dgm:pt>
    <dgm:pt modelId="{CA04864F-A6F0-4DEA-9842-E8300886F9F3}" type="pres">
      <dgm:prSet presAssocID="{03751300-C01A-41BF-8E67-05730ECF2CCF}" presName="linNode" presStyleCnt="0"/>
      <dgm:spPr/>
    </dgm:pt>
    <dgm:pt modelId="{CFC688D5-E309-45F5-BE00-FE47E692B290}" type="pres">
      <dgm:prSet presAssocID="{03751300-C01A-41BF-8E67-05730ECF2CC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73D995-4F30-4C28-A193-1C7FDB121B0C}" type="pres">
      <dgm:prSet presAssocID="{03751300-C01A-41BF-8E67-05730ECF2CC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F06E719-AD77-486E-823F-D1F0BC1ED55C}" srcId="{9CA24725-CF7D-4977-9C98-3615EA0AB5A0}" destId="{738B6380-1B45-4781-99EE-345D25F51E1D}" srcOrd="1" destOrd="0" parTransId="{B07C2BDA-3F4B-4941-AFDF-F5AE63DBC07B}" sibTransId="{A684FC2C-F8C0-4763-9BEC-43D281084A17}"/>
    <dgm:cxn modelId="{71226422-ED90-44DF-85D1-1C73C81F4CDC}" type="presOf" srcId="{9CA24725-CF7D-4977-9C98-3615EA0AB5A0}" destId="{A0521CC6-2922-45B1-AA3D-6F8651BFFF75}" srcOrd="0" destOrd="0" presId="urn:microsoft.com/office/officeart/2005/8/layout/vList5"/>
    <dgm:cxn modelId="{E295B022-565C-4DE7-9CEE-5AD52ECE23CE}" type="presOf" srcId="{22C7B8CB-8314-43E6-B608-2B2E0E10E745}" destId="{DFD6103B-693A-4F74-BE27-445E6AE161F9}" srcOrd="0" destOrd="0" presId="urn:microsoft.com/office/officeart/2005/8/layout/vList5"/>
    <dgm:cxn modelId="{39FF1B2D-36FF-492F-9496-CC01CC24AEAD}" srcId="{22C7B8CB-8314-43E6-B608-2B2E0E10E745}" destId="{877EB140-C72B-4CBC-AC08-AC34CC97D4D5}" srcOrd="0" destOrd="0" parTransId="{0FD34AFE-B297-4237-A022-55F1F92498CC}" sibTransId="{F1D9D33B-E5CD-41A4-AA87-729F560AFD63}"/>
    <dgm:cxn modelId="{E23B5B42-993F-4F89-B03F-16CF46647CCF}" type="presOf" srcId="{738B6380-1B45-4781-99EE-345D25F51E1D}" destId="{9217DB08-5A1A-4761-AFF7-B43F116C6981}" srcOrd="0" destOrd="0" presId="urn:microsoft.com/office/officeart/2005/8/layout/vList5"/>
    <dgm:cxn modelId="{D6DCFC46-36FF-4F64-8820-ADB6650DD1A8}" type="presOf" srcId="{03751300-C01A-41BF-8E67-05730ECF2CCF}" destId="{CFC688D5-E309-45F5-BE00-FE47E692B290}" srcOrd="0" destOrd="0" presId="urn:microsoft.com/office/officeart/2005/8/layout/vList5"/>
    <dgm:cxn modelId="{80E89357-2813-4C9B-A508-9163079DF6B8}" srcId="{9CA24725-CF7D-4977-9C98-3615EA0AB5A0}" destId="{22C7B8CB-8314-43E6-B608-2B2E0E10E745}" srcOrd="0" destOrd="0" parTransId="{4BBBB096-1C2F-45BC-ABB3-69BD1715CD4C}" sibTransId="{FC3F9752-625C-4425-A6A9-5D3CBBD61A83}"/>
    <dgm:cxn modelId="{EF550E9B-E8F0-461D-942E-EA835DF98EA8}" type="presOf" srcId="{3DA9869B-A44F-4BC1-9C6A-A792D90D791D}" destId="{939DF6EF-01A4-4944-B1D1-1DDD18FA62DC}" srcOrd="0" destOrd="0" presId="urn:microsoft.com/office/officeart/2005/8/layout/vList5"/>
    <dgm:cxn modelId="{C7B8F9AA-69C9-4B12-AA1D-D6D366174387}" srcId="{03751300-C01A-41BF-8E67-05730ECF2CCF}" destId="{C372659C-4EB2-4C98-8158-6E7776D3DB13}" srcOrd="0" destOrd="0" parTransId="{05406CDC-C704-4B5E-9315-96D0C0EFB75A}" sibTransId="{E9F48F75-FFE6-44D9-BF43-A711828414A7}"/>
    <dgm:cxn modelId="{C36A0AE1-C90A-4F58-B4BA-129E54A94BC3}" type="presOf" srcId="{877EB140-C72B-4CBC-AC08-AC34CC97D4D5}" destId="{33DB37C9-9850-4B53-B5BD-48C1C2297E37}" srcOrd="0" destOrd="0" presId="urn:microsoft.com/office/officeart/2005/8/layout/vList5"/>
    <dgm:cxn modelId="{4257A3EF-6EA6-490F-AA34-8C2D5A9263B3}" type="presOf" srcId="{C372659C-4EB2-4C98-8158-6E7776D3DB13}" destId="{8B73D995-4F30-4C28-A193-1C7FDB121B0C}" srcOrd="0" destOrd="0" presId="urn:microsoft.com/office/officeart/2005/8/layout/vList5"/>
    <dgm:cxn modelId="{537798F4-D3EC-4817-B806-F610E5128AE5}" srcId="{9CA24725-CF7D-4977-9C98-3615EA0AB5A0}" destId="{03751300-C01A-41BF-8E67-05730ECF2CCF}" srcOrd="2" destOrd="0" parTransId="{0D4076A0-2636-4C9C-8D4A-966E87E4C463}" sibTransId="{B7B15A36-48A4-4F3C-9D3C-D0A8C6E1CCB6}"/>
    <dgm:cxn modelId="{66C507F5-A059-4685-9554-05006247CB29}" srcId="{738B6380-1B45-4781-99EE-345D25F51E1D}" destId="{3DA9869B-A44F-4BC1-9C6A-A792D90D791D}" srcOrd="0" destOrd="0" parTransId="{354F0458-DF26-48CD-A2D7-4CA5F4404704}" sibTransId="{388B973E-CAC4-4AF7-9F24-C592B7B217A6}"/>
    <dgm:cxn modelId="{1942F483-141C-4F5A-BC27-A914FBFB595C}" type="presParOf" srcId="{A0521CC6-2922-45B1-AA3D-6F8651BFFF75}" destId="{8B4579D4-7244-4D42-8CC4-C86690E34CBE}" srcOrd="0" destOrd="0" presId="urn:microsoft.com/office/officeart/2005/8/layout/vList5"/>
    <dgm:cxn modelId="{7721FF98-C7B6-4467-938D-15513880FD45}" type="presParOf" srcId="{8B4579D4-7244-4D42-8CC4-C86690E34CBE}" destId="{DFD6103B-693A-4F74-BE27-445E6AE161F9}" srcOrd="0" destOrd="0" presId="urn:microsoft.com/office/officeart/2005/8/layout/vList5"/>
    <dgm:cxn modelId="{84A89AA5-D4EC-4BD5-A4DB-1CB124C001CC}" type="presParOf" srcId="{8B4579D4-7244-4D42-8CC4-C86690E34CBE}" destId="{33DB37C9-9850-4B53-B5BD-48C1C2297E37}" srcOrd="1" destOrd="0" presId="urn:microsoft.com/office/officeart/2005/8/layout/vList5"/>
    <dgm:cxn modelId="{39E92764-DBA0-48BD-874E-081CF9E65BA7}" type="presParOf" srcId="{A0521CC6-2922-45B1-AA3D-6F8651BFFF75}" destId="{CC735682-9058-46C8-B9D5-CB61023C03ED}" srcOrd="1" destOrd="0" presId="urn:microsoft.com/office/officeart/2005/8/layout/vList5"/>
    <dgm:cxn modelId="{45F97A66-2386-4D19-923F-113C71E83058}" type="presParOf" srcId="{A0521CC6-2922-45B1-AA3D-6F8651BFFF75}" destId="{F7895BF3-801A-4B78-AC43-ECEDE5EFE335}" srcOrd="2" destOrd="0" presId="urn:microsoft.com/office/officeart/2005/8/layout/vList5"/>
    <dgm:cxn modelId="{4626C3F1-A2EB-4718-9FCE-32C93A6C468F}" type="presParOf" srcId="{F7895BF3-801A-4B78-AC43-ECEDE5EFE335}" destId="{9217DB08-5A1A-4761-AFF7-B43F116C6981}" srcOrd="0" destOrd="0" presId="urn:microsoft.com/office/officeart/2005/8/layout/vList5"/>
    <dgm:cxn modelId="{6C2CA0E3-E97A-4566-ACCA-083A6E1859F6}" type="presParOf" srcId="{F7895BF3-801A-4B78-AC43-ECEDE5EFE335}" destId="{939DF6EF-01A4-4944-B1D1-1DDD18FA62DC}" srcOrd="1" destOrd="0" presId="urn:microsoft.com/office/officeart/2005/8/layout/vList5"/>
    <dgm:cxn modelId="{747DB078-EB18-4646-9BF8-571BEA01BCF1}" type="presParOf" srcId="{A0521CC6-2922-45B1-AA3D-6F8651BFFF75}" destId="{4E83A13C-42E6-4689-8D11-E346DD47C853}" srcOrd="3" destOrd="0" presId="urn:microsoft.com/office/officeart/2005/8/layout/vList5"/>
    <dgm:cxn modelId="{EB0852ED-33A4-4C01-94F4-62EC9303798E}" type="presParOf" srcId="{A0521CC6-2922-45B1-AA3D-6F8651BFFF75}" destId="{CA04864F-A6F0-4DEA-9842-E8300886F9F3}" srcOrd="4" destOrd="0" presId="urn:microsoft.com/office/officeart/2005/8/layout/vList5"/>
    <dgm:cxn modelId="{75E504D7-6D71-453B-96BE-D8D01F3FDECA}" type="presParOf" srcId="{CA04864F-A6F0-4DEA-9842-E8300886F9F3}" destId="{CFC688D5-E309-45F5-BE00-FE47E692B290}" srcOrd="0" destOrd="0" presId="urn:microsoft.com/office/officeart/2005/8/layout/vList5"/>
    <dgm:cxn modelId="{3077F279-0802-4A82-9EF8-57F78D069295}" type="presParOf" srcId="{CA04864F-A6F0-4DEA-9842-E8300886F9F3}" destId="{8B73D995-4F30-4C28-A193-1C7FDB121B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BC3A61-A3BE-445B-98E0-1725A67638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485E9F0-440D-42D5-84BF-AC7551305C6C}">
      <dgm:prSet/>
      <dgm:spPr/>
      <dgm:t>
        <a:bodyPr/>
        <a:lstStyle/>
        <a:p>
          <a:r>
            <a:rPr lang="es-ES"/>
            <a:t>Delito permanente:</a:t>
          </a:r>
          <a:endParaRPr lang="en-US"/>
        </a:p>
      </dgm:t>
    </dgm:pt>
    <dgm:pt modelId="{A9C15EAC-4A73-4404-83F8-1464943FCE41}" type="parTrans" cxnId="{6014D6C4-75DC-45C7-A487-1AEE752F0E98}">
      <dgm:prSet/>
      <dgm:spPr/>
      <dgm:t>
        <a:bodyPr/>
        <a:lstStyle/>
        <a:p>
          <a:endParaRPr lang="en-US"/>
        </a:p>
      </dgm:t>
    </dgm:pt>
    <dgm:pt modelId="{E17D8AAA-680B-41A0-82AE-241543A4C2F2}" type="sibTrans" cxnId="{6014D6C4-75DC-45C7-A487-1AEE752F0E98}">
      <dgm:prSet/>
      <dgm:spPr/>
      <dgm:t>
        <a:bodyPr/>
        <a:lstStyle/>
        <a:p>
          <a:endParaRPr lang="en-US"/>
        </a:p>
      </dgm:t>
    </dgm:pt>
    <dgm:pt modelId="{0B07729B-D008-473C-9735-16ACC355D882}">
      <dgm:prSet/>
      <dgm:spPr/>
      <dgm:t>
        <a:bodyPr/>
        <a:lstStyle/>
        <a:p>
          <a:r>
            <a:rPr lang="es-ES" dirty="0"/>
            <a:t>el momento consumativo o fase </a:t>
          </a:r>
          <a:r>
            <a:rPr lang="es-ES" dirty="0" err="1"/>
            <a:t>postconsumativa</a:t>
          </a:r>
          <a:r>
            <a:rPr lang="es-ES"/>
            <a:t> con relevancia penal que se prolonga en el tiempo. </a:t>
          </a:r>
          <a:endParaRPr lang="en-US" dirty="0"/>
        </a:p>
      </dgm:t>
    </dgm:pt>
    <dgm:pt modelId="{2FCDCECB-432E-4A51-80E6-B04724DE22C8}" type="parTrans" cxnId="{8AF545F1-D6B6-43BD-B147-60255051FA5C}">
      <dgm:prSet/>
      <dgm:spPr/>
      <dgm:t>
        <a:bodyPr/>
        <a:lstStyle/>
        <a:p>
          <a:endParaRPr lang="en-US"/>
        </a:p>
      </dgm:t>
    </dgm:pt>
    <dgm:pt modelId="{78A6B190-1F8A-404D-BE90-F54238E5F36E}" type="sibTrans" cxnId="{8AF545F1-D6B6-43BD-B147-60255051FA5C}">
      <dgm:prSet/>
      <dgm:spPr/>
      <dgm:t>
        <a:bodyPr/>
        <a:lstStyle/>
        <a:p>
          <a:endParaRPr lang="en-US"/>
        </a:p>
      </dgm:t>
    </dgm:pt>
    <dgm:pt modelId="{890D720B-0281-408A-B71D-A2D4D23AAB40}">
      <dgm:prSet/>
      <dgm:spPr/>
      <dgm:t>
        <a:bodyPr/>
        <a:lstStyle/>
        <a:p>
          <a:r>
            <a:rPr lang="es-ES"/>
            <a:t>La finalización depende de la voluntad del sujeto activo</a:t>
          </a:r>
          <a:endParaRPr lang="en-US"/>
        </a:p>
      </dgm:t>
    </dgm:pt>
    <dgm:pt modelId="{F164344F-3448-43AA-AD03-100B063D1A04}" type="parTrans" cxnId="{383591A5-2AA6-4360-BAE3-5C33043AA0A1}">
      <dgm:prSet/>
      <dgm:spPr/>
      <dgm:t>
        <a:bodyPr/>
        <a:lstStyle/>
        <a:p>
          <a:endParaRPr lang="en-US"/>
        </a:p>
      </dgm:t>
    </dgm:pt>
    <dgm:pt modelId="{A9229083-7516-449A-A566-FF61639AC32A}" type="sibTrans" cxnId="{383591A5-2AA6-4360-BAE3-5C33043AA0A1}">
      <dgm:prSet/>
      <dgm:spPr/>
      <dgm:t>
        <a:bodyPr/>
        <a:lstStyle/>
        <a:p>
          <a:endParaRPr lang="en-US"/>
        </a:p>
      </dgm:t>
    </dgm:pt>
    <dgm:pt modelId="{3BD904AB-A918-4B77-BFB1-47D2FC41D8C3}">
      <dgm:prSet/>
      <dgm:spPr/>
      <dgm:t>
        <a:bodyPr/>
        <a:lstStyle/>
        <a:p>
          <a:r>
            <a:rPr lang="es-ES"/>
            <a:t>Cabe legítima defensa hasta que finaliza</a:t>
          </a:r>
          <a:endParaRPr lang="en-US"/>
        </a:p>
      </dgm:t>
    </dgm:pt>
    <dgm:pt modelId="{5F0CB28A-FD60-4EC7-A225-3FEAA84CA15D}" type="parTrans" cxnId="{978933AE-BB63-4453-A3D5-2E6C3BE336C8}">
      <dgm:prSet/>
      <dgm:spPr/>
      <dgm:t>
        <a:bodyPr/>
        <a:lstStyle/>
        <a:p>
          <a:endParaRPr lang="en-US"/>
        </a:p>
      </dgm:t>
    </dgm:pt>
    <dgm:pt modelId="{01E1506E-9C84-4EBD-8C07-80E57759C466}" type="sibTrans" cxnId="{978933AE-BB63-4453-A3D5-2E6C3BE336C8}">
      <dgm:prSet/>
      <dgm:spPr/>
      <dgm:t>
        <a:bodyPr/>
        <a:lstStyle/>
        <a:p>
          <a:endParaRPr lang="en-US"/>
        </a:p>
      </dgm:t>
    </dgm:pt>
    <dgm:pt modelId="{A394205F-C53B-4835-B4AF-D10539340285}">
      <dgm:prSet/>
      <dgm:spPr/>
      <dgm:t>
        <a:bodyPr/>
        <a:lstStyle/>
        <a:p>
          <a:r>
            <a:rPr lang="es-ES"/>
            <a:t>P. ej.: detenciones ilegales</a:t>
          </a:r>
          <a:endParaRPr lang="en-US"/>
        </a:p>
      </dgm:t>
    </dgm:pt>
    <dgm:pt modelId="{7B10EEB0-1665-490E-AC27-924E24DA581B}" type="parTrans" cxnId="{63A087FD-B94B-4DCD-9E57-DC5E65B1AFE4}">
      <dgm:prSet/>
      <dgm:spPr/>
      <dgm:t>
        <a:bodyPr/>
        <a:lstStyle/>
        <a:p>
          <a:endParaRPr lang="en-US"/>
        </a:p>
      </dgm:t>
    </dgm:pt>
    <dgm:pt modelId="{C671069F-4E46-4991-956A-43096F6EF145}" type="sibTrans" cxnId="{63A087FD-B94B-4DCD-9E57-DC5E65B1AFE4}">
      <dgm:prSet/>
      <dgm:spPr/>
      <dgm:t>
        <a:bodyPr/>
        <a:lstStyle/>
        <a:p>
          <a:endParaRPr lang="en-US"/>
        </a:p>
      </dgm:t>
    </dgm:pt>
    <dgm:pt modelId="{4BA47B18-C573-4EE4-9815-08ADC0B8C48D}">
      <dgm:prSet/>
      <dgm:spPr/>
      <dgm:t>
        <a:bodyPr/>
        <a:lstStyle/>
        <a:p>
          <a:r>
            <a:rPr lang="es-ES"/>
            <a:t>Delito de estado:</a:t>
          </a:r>
          <a:endParaRPr lang="en-US"/>
        </a:p>
      </dgm:t>
    </dgm:pt>
    <dgm:pt modelId="{36BF5C9A-C062-4F10-B10A-60D7205A8CF2}" type="parTrans" cxnId="{2224B0B9-ABC4-415D-AF2F-74FA74B13818}">
      <dgm:prSet/>
      <dgm:spPr/>
      <dgm:t>
        <a:bodyPr/>
        <a:lstStyle/>
        <a:p>
          <a:endParaRPr lang="en-US"/>
        </a:p>
      </dgm:t>
    </dgm:pt>
    <dgm:pt modelId="{F1DCAE88-1396-4FFE-B9EB-6BC6B5C63860}" type="sibTrans" cxnId="{2224B0B9-ABC4-415D-AF2F-74FA74B13818}">
      <dgm:prSet/>
      <dgm:spPr/>
      <dgm:t>
        <a:bodyPr/>
        <a:lstStyle/>
        <a:p>
          <a:endParaRPr lang="en-US"/>
        </a:p>
      </dgm:t>
    </dgm:pt>
    <dgm:pt modelId="{91725B8C-6977-4E44-88EF-7D86C7588CE7}">
      <dgm:prSet/>
      <dgm:spPr/>
      <dgm:t>
        <a:bodyPr/>
        <a:lstStyle/>
        <a:p>
          <a:r>
            <a:rPr lang="es-ES"/>
            <a:t>Se crea un estado antijurídico cuya existencia no depende de la voluntad de sujeto activo, </a:t>
          </a:r>
          <a:endParaRPr lang="en-US"/>
        </a:p>
      </dgm:t>
    </dgm:pt>
    <dgm:pt modelId="{EC4B8AA7-7C12-4ED0-A0EE-62ACB90047D9}" type="parTrans" cxnId="{A40889EB-B11D-4493-8807-FD3754300FC5}">
      <dgm:prSet/>
      <dgm:spPr/>
      <dgm:t>
        <a:bodyPr/>
        <a:lstStyle/>
        <a:p>
          <a:endParaRPr lang="en-US"/>
        </a:p>
      </dgm:t>
    </dgm:pt>
    <dgm:pt modelId="{0DBBD110-1AA9-4683-B715-DEFB8228F554}" type="sibTrans" cxnId="{A40889EB-B11D-4493-8807-FD3754300FC5}">
      <dgm:prSet/>
      <dgm:spPr/>
      <dgm:t>
        <a:bodyPr/>
        <a:lstStyle/>
        <a:p>
          <a:endParaRPr lang="en-US"/>
        </a:p>
      </dgm:t>
    </dgm:pt>
    <dgm:pt modelId="{62A347C1-E3DA-4ABF-85FB-FA8C7735AD05}">
      <dgm:prSet/>
      <dgm:spPr/>
      <dgm:t>
        <a:bodyPr/>
        <a:lstStyle/>
        <a:p>
          <a:r>
            <a:rPr lang="es-ES"/>
            <a:t>el delito se consuma desde el momento de la situación antijurídica </a:t>
          </a:r>
          <a:endParaRPr lang="en-US"/>
        </a:p>
      </dgm:t>
    </dgm:pt>
    <dgm:pt modelId="{DE52F7E8-3EB8-4568-8A85-A9BCFF93E477}" type="parTrans" cxnId="{45A8D801-B0CE-435D-8BBE-DE848337B560}">
      <dgm:prSet/>
      <dgm:spPr/>
      <dgm:t>
        <a:bodyPr/>
        <a:lstStyle/>
        <a:p>
          <a:endParaRPr lang="en-US"/>
        </a:p>
      </dgm:t>
    </dgm:pt>
    <dgm:pt modelId="{432CAF54-C38C-4F0D-9BB0-997A5F983E1E}" type="sibTrans" cxnId="{45A8D801-B0CE-435D-8BBE-DE848337B560}">
      <dgm:prSet/>
      <dgm:spPr/>
      <dgm:t>
        <a:bodyPr/>
        <a:lstStyle/>
        <a:p>
          <a:endParaRPr lang="en-US"/>
        </a:p>
      </dgm:t>
    </dgm:pt>
    <dgm:pt modelId="{FEBB0E01-377C-47B7-A1A1-A5966FCD2DE1}">
      <dgm:prSet/>
      <dgm:spPr/>
      <dgm:t>
        <a:bodyPr/>
        <a:lstStyle/>
        <a:p>
          <a:r>
            <a:rPr lang="es-ES"/>
            <a:t>No cabe legítima defensa</a:t>
          </a:r>
          <a:endParaRPr lang="en-US"/>
        </a:p>
      </dgm:t>
    </dgm:pt>
    <dgm:pt modelId="{1CEFDE42-0D88-47B0-9150-E6900E4D4231}" type="parTrans" cxnId="{0845A88A-D21C-484A-B8E6-FD053197F68F}">
      <dgm:prSet/>
      <dgm:spPr/>
      <dgm:t>
        <a:bodyPr/>
        <a:lstStyle/>
        <a:p>
          <a:endParaRPr lang="en-US"/>
        </a:p>
      </dgm:t>
    </dgm:pt>
    <dgm:pt modelId="{E7984AC3-5ABA-4A2B-B8B7-8D3DAB139DCF}" type="sibTrans" cxnId="{0845A88A-D21C-484A-B8E6-FD053197F68F}">
      <dgm:prSet/>
      <dgm:spPr/>
      <dgm:t>
        <a:bodyPr/>
        <a:lstStyle/>
        <a:p>
          <a:endParaRPr lang="en-US"/>
        </a:p>
      </dgm:t>
    </dgm:pt>
    <dgm:pt modelId="{1E737045-BA64-4801-ABF2-92DFE33D06BE}">
      <dgm:prSet/>
      <dgm:spPr/>
      <dgm:t>
        <a:bodyPr/>
        <a:lstStyle/>
        <a:p>
          <a:r>
            <a:rPr lang="es-ES"/>
            <a:t>P.ej.: falsificación de documentos</a:t>
          </a:r>
          <a:endParaRPr lang="en-US"/>
        </a:p>
      </dgm:t>
    </dgm:pt>
    <dgm:pt modelId="{8FC8FFDC-6538-4451-86BF-B7700817F721}" type="parTrans" cxnId="{390B132D-C9EB-4A0E-9760-BF2E1E9E7ADE}">
      <dgm:prSet/>
      <dgm:spPr/>
      <dgm:t>
        <a:bodyPr/>
        <a:lstStyle/>
        <a:p>
          <a:endParaRPr lang="en-US"/>
        </a:p>
      </dgm:t>
    </dgm:pt>
    <dgm:pt modelId="{C9292D0E-B569-4A85-B879-E303974AE54A}" type="sibTrans" cxnId="{390B132D-C9EB-4A0E-9760-BF2E1E9E7ADE}">
      <dgm:prSet/>
      <dgm:spPr/>
      <dgm:t>
        <a:bodyPr/>
        <a:lstStyle/>
        <a:p>
          <a:endParaRPr lang="en-US"/>
        </a:p>
      </dgm:t>
    </dgm:pt>
    <dgm:pt modelId="{685FE501-EF8D-4629-913A-519BD0EE6C76}">
      <dgm:prSet/>
      <dgm:spPr/>
      <dgm:t>
        <a:bodyPr/>
        <a:lstStyle/>
        <a:p>
          <a:r>
            <a:rPr lang="es-ES"/>
            <a:t>Delito habitual</a:t>
          </a:r>
          <a:endParaRPr lang="en-US"/>
        </a:p>
      </dgm:t>
    </dgm:pt>
    <dgm:pt modelId="{68F23DBE-0CD4-4D8C-92AF-4769AACA0693}" type="parTrans" cxnId="{483ED03A-2465-4FD8-98A7-EBBD3B932053}">
      <dgm:prSet/>
      <dgm:spPr/>
      <dgm:t>
        <a:bodyPr/>
        <a:lstStyle/>
        <a:p>
          <a:endParaRPr lang="en-US"/>
        </a:p>
      </dgm:t>
    </dgm:pt>
    <dgm:pt modelId="{308D7D46-6AF7-4D5F-825E-AF594F3CEF5D}" type="sibTrans" cxnId="{483ED03A-2465-4FD8-98A7-EBBD3B932053}">
      <dgm:prSet/>
      <dgm:spPr/>
      <dgm:t>
        <a:bodyPr/>
        <a:lstStyle/>
        <a:p>
          <a:endParaRPr lang="en-US"/>
        </a:p>
      </dgm:t>
    </dgm:pt>
    <dgm:pt modelId="{357A0C6C-07A9-478D-A2F8-A79779A8EBF1}">
      <dgm:prSet/>
      <dgm:spPr/>
      <dgm:t>
        <a:bodyPr/>
        <a:lstStyle/>
        <a:p>
          <a:r>
            <a:rPr lang="es-ES"/>
            <a:t>El tipo exige la repetición de actos con una conexión objetiva </a:t>
          </a:r>
          <a:endParaRPr lang="en-US"/>
        </a:p>
      </dgm:t>
    </dgm:pt>
    <dgm:pt modelId="{A8D23DF3-1E84-4CA1-9061-853A36FA2416}" type="parTrans" cxnId="{85590900-6918-43C0-90EB-7291BEABD531}">
      <dgm:prSet/>
      <dgm:spPr/>
      <dgm:t>
        <a:bodyPr/>
        <a:lstStyle/>
        <a:p>
          <a:endParaRPr lang="en-US"/>
        </a:p>
      </dgm:t>
    </dgm:pt>
    <dgm:pt modelId="{C3375666-E952-4E54-8FC0-16ACB52DBBDA}" type="sibTrans" cxnId="{85590900-6918-43C0-90EB-7291BEABD531}">
      <dgm:prSet/>
      <dgm:spPr/>
      <dgm:t>
        <a:bodyPr/>
        <a:lstStyle/>
        <a:p>
          <a:endParaRPr lang="en-US"/>
        </a:p>
      </dgm:t>
    </dgm:pt>
    <dgm:pt modelId="{2B176848-3A31-4174-B799-65F574C4145A}">
      <dgm:prSet/>
      <dgm:spPr/>
      <dgm:t>
        <a:bodyPr/>
        <a:lstStyle/>
        <a:p>
          <a:r>
            <a:rPr lang="es-ES"/>
            <a:t>Hasta que no se produce la repetición exigida, no se consuma el delito </a:t>
          </a:r>
          <a:endParaRPr lang="en-US"/>
        </a:p>
      </dgm:t>
    </dgm:pt>
    <dgm:pt modelId="{6DFF6715-E7A2-42F5-B445-AD72F708C58D}" type="parTrans" cxnId="{222CB9A0-6B8D-4802-B3C4-D15B6D42A9F9}">
      <dgm:prSet/>
      <dgm:spPr/>
      <dgm:t>
        <a:bodyPr/>
        <a:lstStyle/>
        <a:p>
          <a:endParaRPr lang="en-US"/>
        </a:p>
      </dgm:t>
    </dgm:pt>
    <dgm:pt modelId="{E5248C99-EB6F-40D1-80D9-8BD90647EC88}" type="sibTrans" cxnId="{222CB9A0-6B8D-4802-B3C4-D15B6D42A9F9}">
      <dgm:prSet/>
      <dgm:spPr/>
      <dgm:t>
        <a:bodyPr/>
        <a:lstStyle/>
        <a:p>
          <a:endParaRPr lang="en-US"/>
        </a:p>
      </dgm:t>
    </dgm:pt>
    <dgm:pt modelId="{9B27E846-F1A1-44A6-B812-AADFE4EFC6EC}">
      <dgm:prSet/>
      <dgm:spPr/>
      <dgm:t>
        <a:bodyPr/>
        <a:lstStyle/>
        <a:p>
          <a:r>
            <a:rPr lang="es-ES"/>
            <a:t>No cabe legítima defensa salvo en relación con cada acto de los que luego conforman la habitualidad</a:t>
          </a:r>
          <a:endParaRPr lang="en-US"/>
        </a:p>
      </dgm:t>
    </dgm:pt>
    <dgm:pt modelId="{82EF6839-51C0-425F-B276-3B950E247D56}" type="parTrans" cxnId="{A6186ADD-71F8-43D0-8BCD-6E61A966CFE2}">
      <dgm:prSet/>
      <dgm:spPr/>
      <dgm:t>
        <a:bodyPr/>
        <a:lstStyle/>
        <a:p>
          <a:endParaRPr lang="en-US"/>
        </a:p>
      </dgm:t>
    </dgm:pt>
    <dgm:pt modelId="{2D365285-E959-45E5-A537-8EB0ACC71BEE}" type="sibTrans" cxnId="{A6186ADD-71F8-43D0-8BCD-6E61A966CFE2}">
      <dgm:prSet/>
      <dgm:spPr/>
      <dgm:t>
        <a:bodyPr/>
        <a:lstStyle/>
        <a:p>
          <a:endParaRPr lang="en-US"/>
        </a:p>
      </dgm:t>
    </dgm:pt>
    <dgm:pt modelId="{58F80658-8207-4CC0-8827-BB67B6CD2CAF}" type="pres">
      <dgm:prSet presAssocID="{3EBC3A61-A3BE-445B-98E0-1725A676383E}" presName="linear" presStyleCnt="0">
        <dgm:presLayoutVars>
          <dgm:animLvl val="lvl"/>
          <dgm:resizeHandles val="exact"/>
        </dgm:presLayoutVars>
      </dgm:prSet>
      <dgm:spPr/>
    </dgm:pt>
    <dgm:pt modelId="{54342AE8-B735-4FB5-AC43-94867E460B23}" type="pres">
      <dgm:prSet presAssocID="{A485E9F0-440D-42D5-84BF-AC7551305C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9A8234-8316-441C-9CB5-D4A14A8AA1DB}" type="pres">
      <dgm:prSet presAssocID="{A485E9F0-440D-42D5-84BF-AC7551305C6C}" presName="childText" presStyleLbl="revTx" presStyleIdx="0" presStyleCnt="3">
        <dgm:presLayoutVars>
          <dgm:bulletEnabled val="1"/>
        </dgm:presLayoutVars>
      </dgm:prSet>
      <dgm:spPr/>
    </dgm:pt>
    <dgm:pt modelId="{194AEA8E-8E75-4593-A360-81699CA9AAC6}" type="pres">
      <dgm:prSet presAssocID="{4BA47B18-C573-4EE4-9815-08ADC0B8C4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5FDAE4-F22D-479E-8A5C-58D1AD053AF1}" type="pres">
      <dgm:prSet presAssocID="{4BA47B18-C573-4EE4-9815-08ADC0B8C48D}" presName="childText" presStyleLbl="revTx" presStyleIdx="1" presStyleCnt="3">
        <dgm:presLayoutVars>
          <dgm:bulletEnabled val="1"/>
        </dgm:presLayoutVars>
      </dgm:prSet>
      <dgm:spPr/>
    </dgm:pt>
    <dgm:pt modelId="{C18FDFCB-BBB2-43F3-A1B2-F72E3A2262C1}" type="pres">
      <dgm:prSet presAssocID="{685FE501-EF8D-4629-913A-519BD0EE6C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365DBF-92A4-43F4-8232-34C1EEB53F60}" type="pres">
      <dgm:prSet presAssocID="{685FE501-EF8D-4629-913A-519BD0EE6C7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5590900-6918-43C0-90EB-7291BEABD531}" srcId="{685FE501-EF8D-4629-913A-519BD0EE6C76}" destId="{357A0C6C-07A9-478D-A2F8-A79779A8EBF1}" srcOrd="0" destOrd="0" parTransId="{A8D23DF3-1E84-4CA1-9061-853A36FA2416}" sibTransId="{C3375666-E952-4E54-8FC0-16ACB52DBBDA}"/>
    <dgm:cxn modelId="{45A8D801-B0CE-435D-8BBE-DE848337B560}" srcId="{4BA47B18-C573-4EE4-9815-08ADC0B8C48D}" destId="{62A347C1-E3DA-4ABF-85FB-FA8C7735AD05}" srcOrd="1" destOrd="0" parTransId="{DE52F7E8-3EB8-4568-8A85-A9BCFF93E477}" sibTransId="{432CAF54-C38C-4F0D-9BB0-997A5F983E1E}"/>
    <dgm:cxn modelId="{1DBD0E13-ABBF-4BC4-8BC0-EB8E1FDD7928}" type="presOf" srcId="{890D720B-0281-408A-B71D-A2D4D23AAB40}" destId="{B99A8234-8316-441C-9CB5-D4A14A8AA1DB}" srcOrd="0" destOrd="1" presId="urn:microsoft.com/office/officeart/2005/8/layout/vList2"/>
    <dgm:cxn modelId="{FEB5D829-8531-4501-A133-B394D006F83C}" type="presOf" srcId="{A485E9F0-440D-42D5-84BF-AC7551305C6C}" destId="{54342AE8-B735-4FB5-AC43-94867E460B23}" srcOrd="0" destOrd="0" presId="urn:microsoft.com/office/officeart/2005/8/layout/vList2"/>
    <dgm:cxn modelId="{390B132D-C9EB-4A0E-9760-BF2E1E9E7ADE}" srcId="{FEBB0E01-377C-47B7-A1A1-A5966FCD2DE1}" destId="{1E737045-BA64-4801-ABF2-92DFE33D06BE}" srcOrd="0" destOrd="0" parTransId="{8FC8FFDC-6538-4451-86BF-B7700817F721}" sibTransId="{C9292D0E-B569-4A85-B879-E303974AE54A}"/>
    <dgm:cxn modelId="{483ED03A-2465-4FD8-98A7-EBBD3B932053}" srcId="{3EBC3A61-A3BE-445B-98E0-1725A676383E}" destId="{685FE501-EF8D-4629-913A-519BD0EE6C76}" srcOrd="2" destOrd="0" parTransId="{68F23DBE-0CD4-4D8C-92AF-4769AACA0693}" sibTransId="{308D7D46-6AF7-4D5F-825E-AF594F3CEF5D}"/>
    <dgm:cxn modelId="{1CCE0C43-CC2D-4097-812D-1E4BB6132921}" type="presOf" srcId="{9B27E846-F1A1-44A6-B812-AADFE4EFC6EC}" destId="{E0365DBF-92A4-43F4-8232-34C1EEB53F60}" srcOrd="0" destOrd="2" presId="urn:microsoft.com/office/officeart/2005/8/layout/vList2"/>
    <dgm:cxn modelId="{EC945D69-AA1B-4489-94C3-762E47DEC2FD}" type="presOf" srcId="{62A347C1-E3DA-4ABF-85FB-FA8C7735AD05}" destId="{865FDAE4-F22D-479E-8A5C-58D1AD053AF1}" srcOrd="0" destOrd="1" presId="urn:microsoft.com/office/officeart/2005/8/layout/vList2"/>
    <dgm:cxn modelId="{E69E134B-74C2-4A6A-9ECA-6B653BC1BEE1}" type="presOf" srcId="{A394205F-C53B-4835-B4AF-D10539340285}" destId="{B99A8234-8316-441C-9CB5-D4A14A8AA1DB}" srcOrd="0" destOrd="3" presId="urn:microsoft.com/office/officeart/2005/8/layout/vList2"/>
    <dgm:cxn modelId="{6239B650-130B-4228-9B46-00AAA9BC4EA1}" type="presOf" srcId="{3EBC3A61-A3BE-445B-98E0-1725A676383E}" destId="{58F80658-8207-4CC0-8827-BB67B6CD2CAF}" srcOrd="0" destOrd="0" presId="urn:microsoft.com/office/officeart/2005/8/layout/vList2"/>
    <dgm:cxn modelId="{C6ACAB86-9B69-43E5-8EB2-C38AE9F314C5}" type="presOf" srcId="{FEBB0E01-377C-47B7-A1A1-A5966FCD2DE1}" destId="{865FDAE4-F22D-479E-8A5C-58D1AD053AF1}" srcOrd="0" destOrd="2" presId="urn:microsoft.com/office/officeart/2005/8/layout/vList2"/>
    <dgm:cxn modelId="{0845A88A-D21C-484A-B8E6-FD053197F68F}" srcId="{4BA47B18-C573-4EE4-9815-08ADC0B8C48D}" destId="{FEBB0E01-377C-47B7-A1A1-A5966FCD2DE1}" srcOrd="2" destOrd="0" parTransId="{1CEFDE42-0D88-47B0-9150-E6900E4D4231}" sibTransId="{E7984AC3-5ABA-4A2B-B8B7-8D3DAB139DCF}"/>
    <dgm:cxn modelId="{8C47E790-BBBF-425D-AAE7-1314E49FCE12}" type="presOf" srcId="{3BD904AB-A918-4B77-BFB1-47D2FC41D8C3}" destId="{B99A8234-8316-441C-9CB5-D4A14A8AA1DB}" srcOrd="0" destOrd="2" presId="urn:microsoft.com/office/officeart/2005/8/layout/vList2"/>
    <dgm:cxn modelId="{57EEC49B-3D30-4BEB-BDF3-A60C03D00553}" type="presOf" srcId="{357A0C6C-07A9-478D-A2F8-A79779A8EBF1}" destId="{E0365DBF-92A4-43F4-8232-34C1EEB53F60}" srcOrd="0" destOrd="0" presId="urn:microsoft.com/office/officeart/2005/8/layout/vList2"/>
    <dgm:cxn modelId="{222CB9A0-6B8D-4802-B3C4-D15B6D42A9F9}" srcId="{685FE501-EF8D-4629-913A-519BD0EE6C76}" destId="{2B176848-3A31-4174-B799-65F574C4145A}" srcOrd="1" destOrd="0" parTransId="{6DFF6715-E7A2-42F5-B445-AD72F708C58D}" sibTransId="{E5248C99-EB6F-40D1-80D9-8BD90647EC88}"/>
    <dgm:cxn modelId="{383591A5-2AA6-4360-BAE3-5C33043AA0A1}" srcId="{A485E9F0-440D-42D5-84BF-AC7551305C6C}" destId="{890D720B-0281-408A-B71D-A2D4D23AAB40}" srcOrd="1" destOrd="0" parTransId="{F164344F-3448-43AA-AD03-100B063D1A04}" sibTransId="{A9229083-7516-449A-A566-FF61639AC32A}"/>
    <dgm:cxn modelId="{75E541A6-798F-4647-9E6E-65FC40B1B326}" type="presOf" srcId="{685FE501-EF8D-4629-913A-519BD0EE6C76}" destId="{C18FDFCB-BBB2-43F3-A1B2-F72E3A2262C1}" srcOrd="0" destOrd="0" presId="urn:microsoft.com/office/officeart/2005/8/layout/vList2"/>
    <dgm:cxn modelId="{978933AE-BB63-4453-A3D5-2E6C3BE336C8}" srcId="{A485E9F0-440D-42D5-84BF-AC7551305C6C}" destId="{3BD904AB-A918-4B77-BFB1-47D2FC41D8C3}" srcOrd="2" destOrd="0" parTransId="{5F0CB28A-FD60-4EC7-A225-3FEAA84CA15D}" sibTransId="{01E1506E-9C84-4EBD-8C07-80E57759C466}"/>
    <dgm:cxn modelId="{2224B0B9-ABC4-415D-AF2F-74FA74B13818}" srcId="{3EBC3A61-A3BE-445B-98E0-1725A676383E}" destId="{4BA47B18-C573-4EE4-9815-08ADC0B8C48D}" srcOrd="1" destOrd="0" parTransId="{36BF5C9A-C062-4F10-B10A-60D7205A8CF2}" sibTransId="{F1DCAE88-1396-4FFE-B9EB-6BC6B5C63860}"/>
    <dgm:cxn modelId="{803923BC-49B5-43E4-89F1-3765848F9D54}" type="presOf" srcId="{4BA47B18-C573-4EE4-9815-08ADC0B8C48D}" destId="{194AEA8E-8E75-4593-A360-81699CA9AAC6}" srcOrd="0" destOrd="0" presId="urn:microsoft.com/office/officeart/2005/8/layout/vList2"/>
    <dgm:cxn modelId="{6014D6C4-75DC-45C7-A487-1AEE752F0E98}" srcId="{3EBC3A61-A3BE-445B-98E0-1725A676383E}" destId="{A485E9F0-440D-42D5-84BF-AC7551305C6C}" srcOrd="0" destOrd="0" parTransId="{A9C15EAC-4A73-4404-83F8-1464943FCE41}" sibTransId="{E17D8AAA-680B-41A0-82AE-241543A4C2F2}"/>
    <dgm:cxn modelId="{9C2A34CB-9EF6-4A81-9010-3766661A0C3A}" type="presOf" srcId="{91725B8C-6977-4E44-88EF-7D86C7588CE7}" destId="{865FDAE4-F22D-479E-8A5C-58D1AD053AF1}" srcOrd="0" destOrd="0" presId="urn:microsoft.com/office/officeart/2005/8/layout/vList2"/>
    <dgm:cxn modelId="{63D232D7-65B8-4BD6-B86A-1BC510CEA513}" type="presOf" srcId="{1E737045-BA64-4801-ABF2-92DFE33D06BE}" destId="{865FDAE4-F22D-479E-8A5C-58D1AD053AF1}" srcOrd="0" destOrd="3" presId="urn:microsoft.com/office/officeart/2005/8/layout/vList2"/>
    <dgm:cxn modelId="{A6186ADD-71F8-43D0-8BCD-6E61A966CFE2}" srcId="{685FE501-EF8D-4629-913A-519BD0EE6C76}" destId="{9B27E846-F1A1-44A6-B812-AADFE4EFC6EC}" srcOrd="2" destOrd="0" parTransId="{82EF6839-51C0-425F-B276-3B950E247D56}" sibTransId="{2D365285-E959-45E5-A537-8EB0ACC71BEE}"/>
    <dgm:cxn modelId="{148A7EE9-1318-4956-80AB-5008CBB231B2}" type="presOf" srcId="{0B07729B-D008-473C-9735-16ACC355D882}" destId="{B99A8234-8316-441C-9CB5-D4A14A8AA1DB}" srcOrd="0" destOrd="0" presId="urn:microsoft.com/office/officeart/2005/8/layout/vList2"/>
    <dgm:cxn modelId="{A40889EB-B11D-4493-8807-FD3754300FC5}" srcId="{4BA47B18-C573-4EE4-9815-08ADC0B8C48D}" destId="{91725B8C-6977-4E44-88EF-7D86C7588CE7}" srcOrd="0" destOrd="0" parTransId="{EC4B8AA7-7C12-4ED0-A0EE-62ACB90047D9}" sibTransId="{0DBBD110-1AA9-4683-B715-DEFB8228F554}"/>
    <dgm:cxn modelId="{8AF545F1-D6B6-43BD-B147-60255051FA5C}" srcId="{A485E9F0-440D-42D5-84BF-AC7551305C6C}" destId="{0B07729B-D008-473C-9735-16ACC355D882}" srcOrd="0" destOrd="0" parTransId="{2FCDCECB-432E-4A51-80E6-B04724DE22C8}" sibTransId="{78A6B190-1F8A-404D-BE90-F54238E5F36E}"/>
    <dgm:cxn modelId="{63A087FD-B94B-4DCD-9E57-DC5E65B1AFE4}" srcId="{3BD904AB-A918-4B77-BFB1-47D2FC41D8C3}" destId="{A394205F-C53B-4835-B4AF-D10539340285}" srcOrd="0" destOrd="0" parTransId="{7B10EEB0-1665-490E-AC27-924E24DA581B}" sibTransId="{C671069F-4E46-4991-956A-43096F6EF145}"/>
    <dgm:cxn modelId="{FD5277FF-844A-4C2A-80CB-747A720F5ACA}" type="presOf" srcId="{2B176848-3A31-4174-B799-65F574C4145A}" destId="{E0365DBF-92A4-43F4-8232-34C1EEB53F60}" srcOrd="0" destOrd="1" presId="urn:microsoft.com/office/officeart/2005/8/layout/vList2"/>
    <dgm:cxn modelId="{1FD675BE-D536-41FF-89F7-9C5B16AB7023}" type="presParOf" srcId="{58F80658-8207-4CC0-8827-BB67B6CD2CAF}" destId="{54342AE8-B735-4FB5-AC43-94867E460B23}" srcOrd="0" destOrd="0" presId="urn:microsoft.com/office/officeart/2005/8/layout/vList2"/>
    <dgm:cxn modelId="{3C025511-5B04-472F-9496-B1ED96DC96D7}" type="presParOf" srcId="{58F80658-8207-4CC0-8827-BB67B6CD2CAF}" destId="{B99A8234-8316-441C-9CB5-D4A14A8AA1DB}" srcOrd="1" destOrd="0" presId="urn:microsoft.com/office/officeart/2005/8/layout/vList2"/>
    <dgm:cxn modelId="{313A3211-B55C-4971-9BD5-8BD40AAFFEA0}" type="presParOf" srcId="{58F80658-8207-4CC0-8827-BB67B6CD2CAF}" destId="{194AEA8E-8E75-4593-A360-81699CA9AAC6}" srcOrd="2" destOrd="0" presId="urn:microsoft.com/office/officeart/2005/8/layout/vList2"/>
    <dgm:cxn modelId="{A8E74028-36F4-4B3A-974F-9C856A892630}" type="presParOf" srcId="{58F80658-8207-4CC0-8827-BB67B6CD2CAF}" destId="{865FDAE4-F22D-479E-8A5C-58D1AD053AF1}" srcOrd="3" destOrd="0" presId="urn:microsoft.com/office/officeart/2005/8/layout/vList2"/>
    <dgm:cxn modelId="{8C74EE01-E6EA-4757-ADAD-CF4F78A27FB5}" type="presParOf" srcId="{58F80658-8207-4CC0-8827-BB67B6CD2CAF}" destId="{C18FDFCB-BBB2-43F3-A1B2-F72E3A2262C1}" srcOrd="4" destOrd="0" presId="urn:microsoft.com/office/officeart/2005/8/layout/vList2"/>
    <dgm:cxn modelId="{FCC3DC1B-321D-48BC-9C26-8B73F26C780B}" type="presParOf" srcId="{58F80658-8207-4CC0-8827-BB67B6CD2CAF}" destId="{E0365DBF-92A4-43F4-8232-34C1EEB53F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59F6E6-AD27-4392-A540-6D487C2C34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C75C0A-4E14-48C9-8FA3-F71EA83A6810}">
      <dgm:prSet/>
      <dgm:spPr/>
      <dgm:t>
        <a:bodyPr/>
        <a:lstStyle/>
        <a:p>
          <a:r>
            <a:rPr lang="es-ES"/>
            <a:t>Art. 3.d) Convenio de Estambul: por violencia por razón de género se entenderá toda violencia contra una mujer  porque es una mujer o que afecte a las mujeres de manera desproporcionada</a:t>
          </a:r>
          <a:endParaRPr lang="en-US"/>
        </a:p>
      </dgm:t>
    </dgm:pt>
    <dgm:pt modelId="{6621881F-0BE0-4F9F-BF4C-6034339DF184}" type="parTrans" cxnId="{AC4DE1BD-2177-4D1D-BC69-5DAC10C9B0A2}">
      <dgm:prSet/>
      <dgm:spPr/>
      <dgm:t>
        <a:bodyPr/>
        <a:lstStyle/>
        <a:p>
          <a:endParaRPr lang="en-US"/>
        </a:p>
      </dgm:t>
    </dgm:pt>
    <dgm:pt modelId="{4A084798-9BFA-4F7B-9957-2EEF7B57DA8F}" type="sibTrans" cxnId="{AC4DE1BD-2177-4D1D-BC69-5DAC10C9B0A2}">
      <dgm:prSet/>
      <dgm:spPr/>
      <dgm:t>
        <a:bodyPr/>
        <a:lstStyle/>
        <a:p>
          <a:endParaRPr lang="en-US"/>
        </a:p>
      </dgm:t>
    </dgm:pt>
    <dgm:pt modelId="{BA54B180-A8AA-400B-A59A-C5BE078F284B}">
      <dgm:prSet/>
      <dgm:spPr/>
      <dgm:t>
        <a:bodyPr/>
        <a:lstStyle/>
        <a:p>
          <a:r>
            <a:rPr lang="es-ES"/>
            <a:t>Art. 43 Convenio de Estambul exige que se sancione con independencia de la relación entre los sujetos</a:t>
          </a:r>
          <a:endParaRPr lang="en-US"/>
        </a:p>
      </dgm:t>
    </dgm:pt>
    <dgm:pt modelId="{4B46D5E1-9124-4C67-B35C-55C24EBCE910}" type="parTrans" cxnId="{3BF1B987-0659-4801-B2E4-47338D567E8A}">
      <dgm:prSet/>
      <dgm:spPr/>
      <dgm:t>
        <a:bodyPr/>
        <a:lstStyle/>
        <a:p>
          <a:endParaRPr lang="en-US"/>
        </a:p>
      </dgm:t>
    </dgm:pt>
    <dgm:pt modelId="{1BDD4513-4AD6-4445-B275-05F10A1C54E1}" type="sibTrans" cxnId="{3BF1B987-0659-4801-B2E4-47338D567E8A}">
      <dgm:prSet/>
      <dgm:spPr/>
      <dgm:t>
        <a:bodyPr/>
        <a:lstStyle/>
        <a:p>
          <a:endParaRPr lang="en-US"/>
        </a:p>
      </dgm:t>
    </dgm:pt>
    <dgm:pt modelId="{E0111AAB-7D31-4BFB-8898-633EBBBB5186}" type="pres">
      <dgm:prSet presAssocID="{A259F6E6-AD27-4392-A540-6D487C2C34EF}" presName="linear" presStyleCnt="0">
        <dgm:presLayoutVars>
          <dgm:animLvl val="lvl"/>
          <dgm:resizeHandles val="exact"/>
        </dgm:presLayoutVars>
      </dgm:prSet>
      <dgm:spPr/>
    </dgm:pt>
    <dgm:pt modelId="{E8F660C6-80E9-4204-946B-09D058D52EE0}" type="pres">
      <dgm:prSet presAssocID="{A7C75C0A-4E14-48C9-8FA3-F71EA83A68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0AE3DEE-5E72-4DD0-938C-91396AA1E197}" type="pres">
      <dgm:prSet presAssocID="{4A084798-9BFA-4F7B-9957-2EEF7B57DA8F}" presName="spacer" presStyleCnt="0"/>
      <dgm:spPr/>
    </dgm:pt>
    <dgm:pt modelId="{19FA5040-0736-4800-A032-61C4414EB2E7}" type="pres">
      <dgm:prSet presAssocID="{BA54B180-A8AA-400B-A59A-C5BE078F28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2F4DC24-5EC4-47D4-8AAA-CC163926CBE7}" type="presOf" srcId="{A7C75C0A-4E14-48C9-8FA3-F71EA83A6810}" destId="{E8F660C6-80E9-4204-946B-09D058D52EE0}" srcOrd="0" destOrd="0" presId="urn:microsoft.com/office/officeart/2005/8/layout/vList2"/>
    <dgm:cxn modelId="{3BF1B987-0659-4801-B2E4-47338D567E8A}" srcId="{A259F6E6-AD27-4392-A540-6D487C2C34EF}" destId="{BA54B180-A8AA-400B-A59A-C5BE078F284B}" srcOrd="1" destOrd="0" parTransId="{4B46D5E1-9124-4C67-B35C-55C24EBCE910}" sibTransId="{1BDD4513-4AD6-4445-B275-05F10A1C54E1}"/>
    <dgm:cxn modelId="{AC4DE1BD-2177-4D1D-BC69-5DAC10C9B0A2}" srcId="{A259F6E6-AD27-4392-A540-6D487C2C34EF}" destId="{A7C75C0A-4E14-48C9-8FA3-F71EA83A6810}" srcOrd="0" destOrd="0" parTransId="{6621881F-0BE0-4F9F-BF4C-6034339DF184}" sibTransId="{4A084798-9BFA-4F7B-9957-2EEF7B57DA8F}"/>
    <dgm:cxn modelId="{40AD16DA-0591-4889-A6F9-B05C3743AB32}" type="presOf" srcId="{BA54B180-A8AA-400B-A59A-C5BE078F284B}" destId="{19FA5040-0736-4800-A032-61C4414EB2E7}" srcOrd="0" destOrd="0" presId="urn:microsoft.com/office/officeart/2005/8/layout/vList2"/>
    <dgm:cxn modelId="{029BD1E9-E573-43EE-AA60-46B8022B5B5F}" type="presOf" srcId="{A259F6E6-AD27-4392-A540-6D487C2C34EF}" destId="{E0111AAB-7D31-4BFB-8898-633EBBBB5186}" srcOrd="0" destOrd="0" presId="urn:microsoft.com/office/officeart/2005/8/layout/vList2"/>
    <dgm:cxn modelId="{45FCDB20-6530-4E68-93A5-9C3D54BB8FA1}" type="presParOf" srcId="{E0111AAB-7D31-4BFB-8898-633EBBBB5186}" destId="{E8F660C6-80E9-4204-946B-09D058D52EE0}" srcOrd="0" destOrd="0" presId="urn:microsoft.com/office/officeart/2005/8/layout/vList2"/>
    <dgm:cxn modelId="{634FA26D-19AC-4CE0-8564-691DAB60E3DD}" type="presParOf" srcId="{E0111AAB-7D31-4BFB-8898-633EBBBB5186}" destId="{F0AE3DEE-5E72-4DD0-938C-91396AA1E197}" srcOrd="1" destOrd="0" presId="urn:microsoft.com/office/officeart/2005/8/layout/vList2"/>
    <dgm:cxn modelId="{31635F36-4B91-435D-BD45-1521D61FED49}" type="presParOf" srcId="{E0111AAB-7D31-4BFB-8898-633EBBBB5186}" destId="{19FA5040-0736-4800-A032-61C4414EB2E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9DFBE1-1B9D-4438-93CE-D1981A4354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6BBC9D-5683-42A4-873E-D88FA9732A08}">
      <dgm:prSet/>
      <dgm:spPr/>
      <dgm:t>
        <a:bodyPr/>
        <a:lstStyle/>
        <a:p>
          <a:r>
            <a:rPr lang="es-ES" dirty="0"/>
            <a:t>1) Se aplica  a la pareja o expareja y no en delitos de género</a:t>
          </a:r>
          <a:endParaRPr lang="en-US" dirty="0"/>
        </a:p>
      </dgm:t>
    </dgm:pt>
    <dgm:pt modelId="{D7B96C37-46A6-49C2-8A7A-BABFCA1B23F7}" type="parTrans" cxnId="{AB7831A9-8D7A-41FA-B2A5-B1C4AE773EE2}">
      <dgm:prSet/>
      <dgm:spPr/>
      <dgm:t>
        <a:bodyPr/>
        <a:lstStyle/>
        <a:p>
          <a:endParaRPr lang="en-US"/>
        </a:p>
      </dgm:t>
    </dgm:pt>
    <dgm:pt modelId="{DE5F30C0-9449-4185-A769-F6134BCC5B36}" type="sibTrans" cxnId="{AB7831A9-8D7A-41FA-B2A5-B1C4AE773EE2}">
      <dgm:prSet/>
      <dgm:spPr/>
      <dgm:t>
        <a:bodyPr/>
        <a:lstStyle/>
        <a:p>
          <a:endParaRPr lang="en-US"/>
        </a:p>
      </dgm:t>
    </dgm:pt>
    <dgm:pt modelId="{942F1C5C-B9BC-4549-9E83-FD6369F971C9}">
      <dgm:prSet/>
      <dgm:spPr/>
      <dgm:t>
        <a:bodyPr/>
        <a:lstStyle/>
        <a:p>
          <a:r>
            <a:rPr lang="es-ES" dirty="0"/>
            <a:t>STS 420/2018, 25-9</a:t>
          </a:r>
          <a:endParaRPr lang="en-US" dirty="0"/>
        </a:p>
      </dgm:t>
    </dgm:pt>
    <dgm:pt modelId="{5D1F3C69-1534-4DC9-81EA-FBBB53BDF6D8}" type="parTrans" cxnId="{E01FE308-486E-40CD-8373-AF84E69D0B9C}">
      <dgm:prSet/>
      <dgm:spPr/>
      <dgm:t>
        <a:bodyPr/>
        <a:lstStyle/>
        <a:p>
          <a:endParaRPr lang="en-US"/>
        </a:p>
      </dgm:t>
    </dgm:pt>
    <dgm:pt modelId="{6271368F-023D-4F00-8ACE-E893A19449FB}" type="sibTrans" cxnId="{E01FE308-486E-40CD-8373-AF84E69D0B9C}">
      <dgm:prSet/>
      <dgm:spPr/>
      <dgm:t>
        <a:bodyPr/>
        <a:lstStyle/>
        <a:p>
          <a:endParaRPr lang="en-US"/>
        </a:p>
      </dgm:t>
    </dgm:pt>
    <dgm:pt modelId="{DC34F66C-C6C3-41B9-8027-22B6A868DD74}">
      <dgm:prSet/>
      <dgm:spPr/>
      <dgm:t>
        <a:bodyPr/>
        <a:lstStyle/>
        <a:p>
          <a:r>
            <a:rPr lang="es-ES" dirty="0"/>
            <a:t>2) Se amplía más allá de la pareja</a:t>
          </a:r>
          <a:endParaRPr lang="en-US" dirty="0"/>
        </a:p>
      </dgm:t>
    </dgm:pt>
    <dgm:pt modelId="{BD6B5AA9-21E9-4C4E-9F21-AE78C59111B2}" type="parTrans" cxnId="{035D2549-1623-46DB-AC26-3F12298EC31E}">
      <dgm:prSet/>
      <dgm:spPr/>
      <dgm:t>
        <a:bodyPr/>
        <a:lstStyle/>
        <a:p>
          <a:endParaRPr lang="en-US"/>
        </a:p>
      </dgm:t>
    </dgm:pt>
    <dgm:pt modelId="{B1ECADE9-EAD0-4721-BB06-76EC7755FA3A}" type="sibTrans" cxnId="{035D2549-1623-46DB-AC26-3F12298EC31E}">
      <dgm:prSet/>
      <dgm:spPr/>
      <dgm:t>
        <a:bodyPr/>
        <a:lstStyle/>
        <a:p>
          <a:endParaRPr lang="en-US"/>
        </a:p>
      </dgm:t>
    </dgm:pt>
    <dgm:pt modelId="{41AB9AA8-A78D-4251-BAE4-9A33EC31FAE2}">
      <dgm:prSet/>
      <dgm:spPr/>
      <dgm:t>
        <a:bodyPr/>
        <a:lstStyle/>
        <a:p>
          <a:r>
            <a:rPr lang="es-ES" dirty="0"/>
            <a:t>STS 565/2018, 19-11  </a:t>
          </a:r>
          <a:endParaRPr lang="en-US" dirty="0"/>
        </a:p>
      </dgm:t>
    </dgm:pt>
    <dgm:pt modelId="{FBDB544F-7A2D-49FA-92C9-6D4E91B2B7B2}" type="parTrans" cxnId="{EADAEB41-8DF0-4AE3-BBB9-E816FFE4419E}">
      <dgm:prSet/>
      <dgm:spPr/>
      <dgm:t>
        <a:bodyPr/>
        <a:lstStyle/>
        <a:p>
          <a:endParaRPr lang="en-US"/>
        </a:p>
      </dgm:t>
    </dgm:pt>
    <dgm:pt modelId="{9F0BD631-74E6-4975-92BF-EB9A5295F66B}" type="sibTrans" cxnId="{EADAEB41-8DF0-4AE3-BBB9-E816FFE4419E}">
      <dgm:prSet/>
      <dgm:spPr/>
      <dgm:t>
        <a:bodyPr/>
        <a:lstStyle/>
        <a:p>
          <a:endParaRPr lang="en-US"/>
        </a:p>
      </dgm:t>
    </dgm:pt>
    <dgm:pt modelId="{453CE7BF-ADFE-4859-AA36-499E35EA7BF6}">
      <dgm:prSet/>
      <dgm:spPr/>
      <dgm:t>
        <a:bodyPr/>
        <a:lstStyle/>
        <a:p>
          <a:r>
            <a:rPr lang="es-ES" dirty="0"/>
            <a:t>3) Se </a:t>
          </a:r>
          <a:r>
            <a:rPr lang="es-ES" dirty="0" err="1"/>
            <a:t>objetiviza</a:t>
          </a:r>
          <a:r>
            <a:rPr lang="es-ES" dirty="0"/>
            <a:t>; no hace falta demostrar “animo machista” y afecta a todo tipo de delitos</a:t>
          </a:r>
          <a:endParaRPr lang="en-US" dirty="0"/>
        </a:p>
      </dgm:t>
    </dgm:pt>
    <dgm:pt modelId="{148E637B-E395-466C-9F4D-45168E77981A}" type="parTrans" cxnId="{3ADBA5E2-0C72-4C07-B109-6339CE17734A}">
      <dgm:prSet/>
      <dgm:spPr/>
      <dgm:t>
        <a:bodyPr/>
        <a:lstStyle/>
        <a:p>
          <a:endParaRPr lang="en-US"/>
        </a:p>
      </dgm:t>
    </dgm:pt>
    <dgm:pt modelId="{B2A32FDC-6C92-4C3F-9870-044A2449D7C2}" type="sibTrans" cxnId="{3ADBA5E2-0C72-4C07-B109-6339CE17734A}">
      <dgm:prSet/>
      <dgm:spPr/>
      <dgm:t>
        <a:bodyPr/>
        <a:lstStyle/>
        <a:p>
          <a:endParaRPr lang="en-US"/>
        </a:p>
      </dgm:t>
    </dgm:pt>
    <dgm:pt modelId="{A6EA07CE-D9A2-47A1-994F-49B857F1A87B}">
      <dgm:prSet/>
      <dgm:spPr/>
      <dgm:t>
        <a:bodyPr/>
        <a:lstStyle/>
        <a:p>
          <a:r>
            <a:rPr lang="es-ES" dirty="0"/>
            <a:t>STS 99/2019, 26-2</a:t>
          </a:r>
          <a:endParaRPr lang="en-US" dirty="0"/>
        </a:p>
      </dgm:t>
    </dgm:pt>
    <dgm:pt modelId="{C37EFC61-12AB-4AEF-BAB3-8F8F3FA34113}" type="parTrans" cxnId="{DA206625-7E08-4705-90F1-762AFEF2207C}">
      <dgm:prSet/>
      <dgm:spPr/>
      <dgm:t>
        <a:bodyPr/>
        <a:lstStyle/>
        <a:p>
          <a:endParaRPr lang="en-US"/>
        </a:p>
      </dgm:t>
    </dgm:pt>
    <dgm:pt modelId="{A6C556E4-BA4F-4B80-B260-A2D6F6A59804}" type="sibTrans" cxnId="{DA206625-7E08-4705-90F1-762AFEF2207C}">
      <dgm:prSet/>
      <dgm:spPr/>
      <dgm:t>
        <a:bodyPr/>
        <a:lstStyle/>
        <a:p>
          <a:endParaRPr lang="en-US"/>
        </a:p>
      </dgm:t>
    </dgm:pt>
    <dgm:pt modelId="{478586A2-BE1F-4F2E-8585-F9837301397B}" type="pres">
      <dgm:prSet presAssocID="{5B9DFBE1-1B9D-4438-93CE-D1981A4354CE}" presName="linear" presStyleCnt="0">
        <dgm:presLayoutVars>
          <dgm:animLvl val="lvl"/>
          <dgm:resizeHandles val="exact"/>
        </dgm:presLayoutVars>
      </dgm:prSet>
      <dgm:spPr/>
    </dgm:pt>
    <dgm:pt modelId="{9C7F3D3B-78BD-46A7-96BF-6388C7FC4D07}" type="pres">
      <dgm:prSet presAssocID="{456BBC9D-5683-42A4-873E-D88FA9732A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0270047-FC70-4B96-802B-D3EE94970E94}" type="pres">
      <dgm:prSet presAssocID="{456BBC9D-5683-42A4-873E-D88FA9732A08}" presName="childText" presStyleLbl="revTx" presStyleIdx="0" presStyleCnt="3">
        <dgm:presLayoutVars>
          <dgm:bulletEnabled val="1"/>
        </dgm:presLayoutVars>
      </dgm:prSet>
      <dgm:spPr/>
    </dgm:pt>
    <dgm:pt modelId="{1367200E-B9D5-4269-B0A4-506E63441560}" type="pres">
      <dgm:prSet presAssocID="{DC34F66C-C6C3-41B9-8027-22B6A868DD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55F150-C210-4B56-8996-0A2D4ECA42E8}" type="pres">
      <dgm:prSet presAssocID="{DC34F66C-C6C3-41B9-8027-22B6A868DD74}" presName="childText" presStyleLbl="revTx" presStyleIdx="1" presStyleCnt="3">
        <dgm:presLayoutVars>
          <dgm:bulletEnabled val="1"/>
        </dgm:presLayoutVars>
      </dgm:prSet>
      <dgm:spPr/>
    </dgm:pt>
    <dgm:pt modelId="{F59DAAC5-51CF-4F19-A4E4-6253DDBC367A}" type="pres">
      <dgm:prSet presAssocID="{453CE7BF-ADFE-4859-AA36-499E35EA7B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18CAC9A-CCA2-415B-8E2E-FE5BDC327B94}" type="pres">
      <dgm:prSet presAssocID="{453CE7BF-ADFE-4859-AA36-499E35EA7BF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01FE308-486E-40CD-8373-AF84E69D0B9C}" srcId="{456BBC9D-5683-42A4-873E-D88FA9732A08}" destId="{942F1C5C-B9BC-4549-9E83-FD6369F971C9}" srcOrd="0" destOrd="0" parTransId="{5D1F3C69-1534-4DC9-81EA-FBBB53BDF6D8}" sibTransId="{6271368F-023D-4F00-8ACE-E893A19449FB}"/>
    <dgm:cxn modelId="{5A37361C-7120-4929-B4B1-3E48CC7DBF84}" type="presOf" srcId="{942F1C5C-B9BC-4549-9E83-FD6369F971C9}" destId="{20270047-FC70-4B96-802B-D3EE94970E94}" srcOrd="0" destOrd="0" presId="urn:microsoft.com/office/officeart/2005/8/layout/vList2"/>
    <dgm:cxn modelId="{DA206625-7E08-4705-90F1-762AFEF2207C}" srcId="{453CE7BF-ADFE-4859-AA36-499E35EA7BF6}" destId="{A6EA07CE-D9A2-47A1-994F-49B857F1A87B}" srcOrd="0" destOrd="0" parTransId="{C37EFC61-12AB-4AEF-BAB3-8F8F3FA34113}" sibTransId="{A6C556E4-BA4F-4B80-B260-A2D6F6A59804}"/>
    <dgm:cxn modelId="{DC7DB035-658C-4F29-9A3C-0960A47B6789}" type="presOf" srcId="{453CE7BF-ADFE-4859-AA36-499E35EA7BF6}" destId="{F59DAAC5-51CF-4F19-A4E4-6253DDBC367A}" srcOrd="0" destOrd="0" presId="urn:microsoft.com/office/officeart/2005/8/layout/vList2"/>
    <dgm:cxn modelId="{EADAEB41-8DF0-4AE3-BBB9-E816FFE4419E}" srcId="{DC34F66C-C6C3-41B9-8027-22B6A868DD74}" destId="{41AB9AA8-A78D-4251-BAE4-9A33EC31FAE2}" srcOrd="0" destOrd="0" parTransId="{FBDB544F-7A2D-49FA-92C9-6D4E91B2B7B2}" sibTransId="{9F0BD631-74E6-4975-92BF-EB9A5295F66B}"/>
    <dgm:cxn modelId="{035D2549-1623-46DB-AC26-3F12298EC31E}" srcId="{5B9DFBE1-1B9D-4438-93CE-D1981A4354CE}" destId="{DC34F66C-C6C3-41B9-8027-22B6A868DD74}" srcOrd="1" destOrd="0" parTransId="{BD6B5AA9-21E9-4C4E-9F21-AE78C59111B2}" sibTransId="{B1ECADE9-EAD0-4721-BB06-76EC7755FA3A}"/>
    <dgm:cxn modelId="{6EAC3749-40D3-44CA-93D1-C51BE5CEB4A1}" type="presOf" srcId="{DC34F66C-C6C3-41B9-8027-22B6A868DD74}" destId="{1367200E-B9D5-4269-B0A4-506E63441560}" srcOrd="0" destOrd="0" presId="urn:microsoft.com/office/officeart/2005/8/layout/vList2"/>
    <dgm:cxn modelId="{A5B8B258-DF87-4431-BF10-669C1A9F71F9}" type="presOf" srcId="{5B9DFBE1-1B9D-4438-93CE-D1981A4354CE}" destId="{478586A2-BE1F-4F2E-8585-F9837301397B}" srcOrd="0" destOrd="0" presId="urn:microsoft.com/office/officeart/2005/8/layout/vList2"/>
    <dgm:cxn modelId="{35784FA1-46AF-4BB2-B384-7BA9DC3AE646}" type="presOf" srcId="{456BBC9D-5683-42A4-873E-D88FA9732A08}" destId="{9C7F3D3B-78BD-46A7-96BF-6388C7FC4D07}" srcOrd="0" destOrd="0" presId="urn:microsoft.com/office/officeart/2005/8/layout/vList2"/>
    <dgm:cxn modelId="{AB7831A9-8D7A-41FA-B2A5-B1C4AE773EE2}" srcId="{5B9DFBE1-1B9D-4438-93CE-D1981A4354CE}" destId="{456BBC9D-5683-42A4-873E-D88FA9732A08}" srcOrd="0" destOrd="0" parTransId="{D7B96C37-46A6-49C2-8A7A-BABFCA1B23F7}" sibTransId="{DE5F30C0-9449-4185-A769-F6134BCC5B36}"/>
    <dgm:cxn modelId="{07CC22C6-9D7B-4682-AD0F-F3863C22E475}" type="presOf" srcId="{A6EA07CE-D9A2-47A1-994F-49B857F1A87B}" destId="{218CAC9A-CCA2-415B-8E2E-FE5BDC327B94}" srcOrd="0" destOrd="0" presId="urn:microsoft.com/office/officeart/2005/8/layout/vList2"/>
    <dgm:cxn modelId="{3ADBA5E2-0C72-4C07-B109-6339CE17734A}" srcId="{5B9DFBE1-1B9D-4438-93CE-D1981A4354CE}" destId="{453CE7BF-ADFE-4859-AA36-499E35EA7BF6}" srcOrd="2" destOrd="0" parTransId="{148E637B-E395-466C-9F4D-45168E77981A}" sibTransId="{B2A32FDC-6C92-4C3F-9870-044A2449D7C2}"/>
    <dgm:cxn modelId="{1174BAFB-F475-41D6-B199-F986EEB7E840}" type="presOf" srcId="{41AB9AA8-A78D-4251-BAE4-9A33EC31FAE2}" destId="{C555F150-C210-4B56-8996-0A2D4ECA42E8}" srcOrd="0" destOrd="0" presId="urn:microsoft.com/office/officeart/2005/8/layout/vList2"/>
    <dgm:cxn modelId="{2BB709BF-CAAD-452B-AB5B-CE5B2249C17D}" type="presParOf" srcId="{478586A2-BE1F-4F2E-8585-F9837301397B}" destId="{9C7F3D3B-78BD-46A7-96BF-6388C7FC4D07}" srcOrd="0" destOrd="0" presId="urn:microsoft.com/office/officeart/2005/8/layout/vList2"/>
    <dgm:cxn modelId="{F53DD7E0-F336-475E-BFC4-18405472D262}" type="presParOf" srcId="{478586A2-BE1F-4F2E-8585-F9837301397B}" destId="{20270047-FC70-4B96-802B-D3EE94970E94}" srcOrd="1" destOrd="0" presId="urn:microsoft.com/office/officeart/2005/8/layout/vList2"/>
    <dgm:cxn modelId="{1E60EB0D-17A7-4C78-A134-A6B13828646F}" type="presParOf" srcId="{478586A2-BE1F-4F2E-8585-F9837301397B}" destId="{1367200E-B9D5-4269-B0A4-506E63441560}" srcOrd="2" destOrd="0" presId="urn:microsoft.com/office/officeart/2005/8/layout/vList2"/>
    <dgm:cxn modelId="{1E8F68D5-A72C-4C75-983F-CFD752F94C42}" type="presParOf" srcId="{478586A2-BE1F-4F2E-8585-F9837301397B}" destId="{C555F150-C210-4B56-8996-0A2D4ECA42E8}" srcOrd="3" destOrd="0" presId="urn:microsoft.com/office/officeart/2005/8/layout/vList2"/>
    <dgm:cxn modelId="{C502C8F8-7D09-4E63-9E67-801E25E31512}" type="presParOf" srcId="{478586A2-BE1F-4F2E-8585-F9837301397B}" destId="{F59DAAC5-51CF-4F19-A4E4-6253DDBC367A}" srcOrd="4" destOrd="0" presId="urn:microsoft.com/office/officeart/2005/8/layout/vList2"/>
    <dgm:cxn modelId="{53E796EB-C63B-4362-A393-70A3535AA261}" type="presParOf" srcId="{478586A2-BE1F-4F2E-8585-F9837301397B}" destId="{218CAC9A-CCA2-415B-8E2E-FE5BDC327B9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26FFEF-C592-4B77-B5BB-6BF99EDA20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274B3B-032E-40EF-B7F6-433E8128A1BB}">
      <dgm:prSet custT="1"/>
      <dgm:spPr/>
      <dgm:t>
        <a:bodyPr/>
        <a:lstStyle/>
        <a:p>
          <a:r>
            <a:rPr lang="es-ES" sz="1400" dirty="0"/>
            <a:t>NATURALEZA OBJETIVA: “cuando la conducta del varón trate de establecer o mantener una situación de dominación sobre la mujer colocando a ésta en un rol de inferioridad y subordinación en la relación” </a:t>
          </a:r>
          <a:endParaRPr lang="en-US" sz="1400" dirty="0"/>
        </a:p>
      </dgm:t>
    </dgm:pt>
    <dgm:pt modelId="{828ADFFA-D9E6-43ED-9F32-67DF7323867F}" type="parTrans" cxnId="{5BF11DB2-71F0-4985-9D73-3A17C66F8D8D}">
      <dgm:prSet/>
      <dgm:spPr/>
      <dgm:t>
        <a:bodyPr/>
        <a:lstStyle/>
        <a:p>
          <a:endParaRPr lang="en-US" sz="2000"/>
        </a:p>
      </dgm:t>
    </dgm:pt>
    <dgm:pt modelId="{A9143933-CF46-4A6D-AA32-8CBF5AE217B2}" type="sibTrans" cxnId="{5BF11DB2-71F0-4985-9D73-3A17C66F8D8D}">
      <dgm:prSet/>
      <dgm:spPr/>
      <dgm:t>
        <a:bodyPr/>
        <a:lstStyle/>
        <a:p>
          <a:endParaRPr lang="en-US" sz="2000"/>
        </a:p>
      </dgm:t>
    </dgm:pt>
    <dgm:pt modelId="{6A382E6F-DA80-46CE-93BA-E55A840E372F}">
      <dgm:prSet custT="1"/>
      <dgm:spPr/>
      <dgm:t>
        <a:bodyPr/>
        <a:lstStyle/>
        <a:p>
          <a:r>
            <a:rPr lang="es-ES" sz="1000" dirty="0"/>
            <a:t>SAN MILLAN FDEZ, 2019; STS 571/2020, 3-11 </a:t>
          </a:r>
          <a:endParaRPr lang="en-US" sz="1000" dirty="0"/>
        </a:p>
      </dgm:t>
    </dgm:pt>
    <dgm:pt modelId="{5313D0A2-AF9D-4062-9728-1AE4F2E006B2}" type="parTrans" cxnId="{B18E96C2-20FF-4F97-8600-D6B8278C24DA}">
      <dgm:prSet/>
      <dgm:spPr/>
      <dgm:t>
        <a:bodyPr/>
        <a:lstStyle/>
        <a:p>
          <a:endParaRPr lang="en-US" sz="2000"/>
        </a:p>
      </dgm:t>
    </dgm:pt>
    <dgm:pt modelId="{B551148A-4121-46EA-B40C-A2CEF8B22CC0}" type="sibTrans" cxnId="{B18E96C2-20FF-4F97-8600-D6B8278C24DA}">
      <dgm:prSet/>
      <dgm:spPr/>
      <dgm:t>
        <a:bodyPr/>
        <a:lstStyle/>
        <a:p>
          <a:endParaRPr lang="en-US" sz="2000"/>
        </a:p>
      </dgm:t>
    </dgm:pt>
    <dgm:pt modelId="{C9C81BA0-F573-42A8-84FF-AAA9E95AC7C6}">
      <dgm:prSet custT="1"/>
      <dgm:spPr/>
      <dgm:t>
        <a:bodyPr/>
        <a:lstStyle/>
        <a:p>
          <a:r>
            <a:rPr lang="es-ES" sz="1400" dirty="0"/>
            <a:t>Cualquier tipo de relación hombre-mujer </a:t>
          </a:r>
          <a:endParaRPr lang="en-US" sz="1400" dirty="0"/>
        </a:p>
      </dgm:t>
    </dgm:pt>
    <dgm:pt modelId="{313F708B-6AA8-49F2-8D19-ED86449129B4}" type="parTrans" cxnId="{65E379CE-7A40-4146-85C6-9CB3F7E27970}">
      <dgm:prSet/>
      <dgm:spPr/>
      <dgm:t>
        <a:bodyPr/>
        <a:lstStyle/>
        <a:p>
          <a:endParaRPr lang="en-US" sz="2000"/>
        </a:p>
      </dgm:t>
    </dgm:pt>
    <dgm:pt modelId="{E85C9EB4-84D5-4049-A9A5-7EA2CB8FC36B}" type="sibTrans" cxnId="{65E379CE-7A40-4146-85C6-9CB3F7E27970}">
      <dgm:prSet/>
      <dgm:spPr/>
      <dgm:t>
        <a:bodyPr/>
        <a:lstStyle/>
        <a:p>
          <a:endParaRPr lang="en-US" sz="2000"/>
        </a:p>
      </dgm:t>
    </dgm:pt>
    <dgm:pt modelId="{40CB45C6-6C02-40F8-9446-A6799D440E28}">
      <dgm:prSet custT="1"/>
      <dgm:spPr/>
      <dgm:t>
        <a:bodyPr/>
        <a:lstStyle/>
        <a:p>
          <a:r>
            <a:rPr lang="es-ES" sz="1000" dirty="0"/>
            <a:t>STS 565/2018, 19-11</a:t>
          </a:r>
          <a:endParaRPr lang="en-US" sz="1000" dirty="0"/>
        </a:p>
      </dgm:t>
    </dgm:pt>
    <dgm:pt modelId="{3A2B9EE1-E465-403D-8B23-50A4862F42B7}" type="parTrans" cxnId="{E6C8477D-84EE-40FA-BC5C-75314D73BADB}">
      <dgm:prSet/>
      <dgm:spPr/>
      <dgm:t>
        <a:bodyPr/>
        <a:lstStyle/>
        <a:p>
          <a:endParaRPr lang="en-US" sz="2000"/>
        </a:p>
      </dgm:t>
    </dgm:pt>
    <dgm:pt modelId="{08C0E689-316E-40CE-B6E4-EA02625E11B7}" type="sibTrans" cxnId="{E6C8477D-84EE-40FA-BC5C-75314D73BADB}">
      <dgm:prSet/>
      <dgm:spPr/>
      <dgm:t>
        <a:bodyPr/>
        <a:lstStyle/>
        <a:p>
          <a:endParaRPr lang="en-US" sz="2000"/>
        </a:p>
      </dgm:t>
    </dgm:pt>
    <dgm:pt modelId="{14BED336-3E8F-41DE-B310-5DDD19F02D14}">
      <dgm:prSet custT="1"/>
      <dgm:spPr/>
      <dgm:t>
        <a:bodyPr/>
        <a:lstStyle/>
        <a:p>
          <a:r>
            <a:rPr lang="es-ES" sz="1400" dirty="0"/>
            <a:t>No es de aplicación automática </a:t>
          </a:r>
        </a:p>
      </dgm:t>
    </dgm:pt>
    <dgm:pt modelId="{01D76FE3-D931-4C35-8639-9CE4F5CC6C37}" type="parTrans" cxnId="{C544BB2C-BFAA-4360-95D8-5255FA7257A8}">
      <dgm:prSet/>
      <dgm:spPr/>
      <dgm:t>
        <a:bodyPr/>
        <a:lstStyle/>
        <a:p>
          <a:endParaRPr lang="es-ES" sz="2000"/>
        </a:p>
      </dgm:t>
    </dgm:pt>
    <dgm:pt modelId="{A539CBAC-47E1-40B7-8F4D-16E32270D8AD}" type="sibTrans" cxnId="{C544BB2C-BFAA-4360-95D8-5255FA7257A8}">
      <dgm:prSet/>
      <dgm:spPr/>
      <dgm:t>
        <a:bodyPr/>
        <a:lstStyle/>
        <a:p>
          <a:endParaRPr lang="es-ES" sz="2000"/>
        </a:p>
      </dgm:t>
    </dgm:pt>
    <dgm:pt modelId="{B5D0600E-81A8-40F5-92BB-DC445A9E06FB}">
      <dgm:prSet custT="1"/>
      <dgm:spPr/>
      <dgm:t>
        <a:bodyPr/>
        <a:lstStyle/>
        <a:p>
          <a:r>
            <a:rPr lang="es-ES" sz="1400" dirty="0"/>
            <a:t>¿Es comunicable a los partícipes?</a:t>
          </a:r>
        </a:p>
      </dgm:t>
    </dgm:pt>
    <dgm:pt modelId="{D9339E12-1D36-4126-9AB1-AD32FE8F8F45}" type="parTrans" cxnId="{D0BA3F38-EDCC-4723-A62B-9ED3CB459028}">
      <dgm:prSet/>
      <dgm:spPr/>
      <dgm:t>
        <a:bodyPr/>
        <a:lstStyle/>
        <a:p>
          <a:endParaRPr lang="es-ES" sz="2000"/>
        </a:p>
      </dgm:t>
    </dgm:pt>
    <dgm:pt modelId="{D66E890E-AFB5-46C6-9400-6EF3023FA351}" type="sibTrans" cxnId="{D0BA3F38-EDCC-4723-A62B-9ED3CB459028}">
      <dgm:prSet/>
      <dgm:spPr/>
      <dgm:t>
        <a:bodyPr/>
        <a:lstStyle/>
        <a:p>
          <a:endParaRPr lang="es-ES" sz="2000"/>
        </a:p>
      </dgm:t>
    </dgm:pt>
    <dgm:pt modelId="{B788B4EC-8E6C-4899-B924-27F564BD753A}">
      <dgm:prSet custT="1"/>
      <dgm:spPr>
        <a:solidFill>
          <a:schemeClr val="bg1"/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</a:rPr>
            <a:t>NO: Doctrina mayoritaria, porque es de carácter personal</a:t>
          </a:r>
        </a:p>
        <a:p>
          <a:pPr>
            <a:buClrTx/>
            <a:buSzTx/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</a:rPr>
            <a:t>SÍ: porque tiene naturaleza objetiva ya que “incide  en el proceso de victimización social que sufren las mujeres (desvalor de resultado)</a:t>
          </a:r>
        </a:p>
      </dgm:t>
    </dgm:pt>
    <dgm:pt modelId="{9CCBABD9-D5FF-4242-8078-A803D399DA8C}" type="parTrans" cxnId="{B3CDA9C9-2DE2-4074-BD84-096422C49F9B}">
      <dgm:prSet/>
      <dgm:spPr/>
      <dgm:t>
        <a:bodyPr/>
        <a:lstStyle/>
        <a:p>
          <a:endParaRPr lang="es-ES" sz="2000"/>
        </a:p>
      </dgm:t>
    </dgm:pt>
    <dgm:pt modelId="{1746B2E3-7ED2-4371-9A83-BA914ED7EE82}" type="sibTrans" cxnId="{B3CDA9C9-2DE2-4074-BD84-096422C49F9B}">
      <dgm:prSet/>
      <dgm:spPr/>
      <dgm:t>
        <a:bodyPr/>
        <a:lstStyle/>
        <a:p>
          <a:endParaRPr lang="es-ES" sz="2000"/>
        </a:p>
      </dgm:t>
    </dgm:pt>
    <dgm:pt modelId="{09A586ED-9AC3-4340-821B-6826226E334C}" type="pres">
      <dgm:prSet presAssocID="{3326FFEF-C592-4B77-B5BB-6BF99EDA2015}" presName="linear" presStyleCnt="0">
        <dgm:presLayoutVars>
          <dgm:animLvl val="lvl"/>
          <dgm:resizeHandles val="exact"/>
        </dgm:presLayoutVars>
      </dgm:prSet>
      <dgm:spPr/>
    </dgm:pt>
    <dgm:pt modelId="{3FCDF7DB-26DA-4169-9431-F20718CA11DB}" type="pres">
      <dgm:prSet presAssocID="{ED274B3B-032E-40EF-B7F6-433E8128A1BB}" presName="parentText" presStyleLbl="node1" presStyleIdx="0" presStyleCnt="5" custScaleY="128293" custLinFactNeighborY="-39531">
        <dgm:presLayoutVars>
          <dgm:chMax val="0"/>
          <dgm:bulletEnabled val="1"/>
        </dgm:presLayoutVars>
      </dgm:prSet>
      <dgm:spPr/>
    </dgm:pt>
    <dgm:pt modelId="{87C2F7EA-C91F-468E-A804-E32D82987B04}" type="pres">
      <dgm:prSet presAssocID="{ED274B3B-032E-40EF-B7F6-433E8128A1BB}" presName="childText" presStyleLbl="revTx" presStyleIdx="0" presStyleCnt="2">
        <dgm:presLayoutVars>
          <dgm:bulletEnabled val="1"/>
        </dgm:presLayoutVars>
      </dgm:prSet>
      <dgm:spPr/>
    </dgm:pt>
    <dgm:pt modelId="{626BC36A-F2B5-439C-B880-EEAE0549F32B}" type="pres">
      <dgm:prSet presAssocID="{C9C81BA0-F573-42A8-84FF-AAA9E95AC7C6}" presName="parentText" presStyleLbl="node1" presStyleIdx="1" presStyleCnt="5" custLinFactNeighborY="17995">
        <dgm:presLayoutVars>
          <dgm:chMax val="0"/>
          <dgm:bulletEnabled val="1"/>
        </dgm:presLayoutVars>
      </dgm:prSet>
      <dgm:spPr/>
    </dgm:pt>
    <dgm:pt modelId="{A51BCE1C-19AC-4FB8-A413-897E63712F19}" type="pres">
      <dgm:prSet presAssocID="{C9C81BA0-F573-42A8-84FF-AAA9E95AC7C6}" presName="childText" presStyleLbl="revTx" presStyleIdx="1" presStyleCnt="2" custLinFactNeighborY="26108">
        <dgm:presLayoutVars>
          <dgm:bulletEnabled val="1"/>
        </dgm:presLayoutVars>
      </dgm:prSet>
      <dgm:spPr/>
    </dgm:pt>
    <dgm:pt modelId="{0C420415-0772-41C7-85F6-4381EDE519BF}" type="pres">
      <dgm:prSet presAssocID="{14BED336-3E8F-41DE-B310-5DDD19F02D14}" presName="parentText" presStyleLbl="node1" presStyleIdx="2" presStyleCnt="5" custLinFactNeighborY="86111">
        <dgm:presLayoutVars>
          <dgm:chMax val="0"/>
          <dgm:bulletEnabled val="1"/>
        </dgm:presLayoutVars>
      </dgm:prSet>
      <dgm:spPr/>
    </dgm:pt>
    <dgm:pt modelId="{8D83261B-E926-4123-9561-A26965B49EF9}" type="pres">
      <dgm:prSet presAssocID="{A539CBAC-47E1-40B7-8F4D-16E32270D8AD}" presName="spacer" presStyleCnt="0"/>
      <dgm:spPr/>
    </dgm:pt>
    <dgm:pt modelId="{CED05CBE-3406-4C6B-86FF-C9F71989B970}" type="pres">
      <dgm:prSet presAssocID="{B5D0600E-81A8-40F5-92BB-DC445A9E06FB}" presName="parentText" presStyleLbl="node1" presStyleIdx="3" presStyleCnt="5" custLinFactNeighborY="-51551">
        <dgm:presLayoutVars>
          <dgm:chMax val="0"/>
          <dgm:bulletEnabled val="1"/>
        </dgm:presLayoutVars>
      </dgm:prSet>
      <dgm:spPr/>
    </dgm:pt>
    <dgm:pt modelId="{368E25F4-D2FB-4EEB-A6C7-958C691C52F5}" type="pres">
      <dgm:prSet presAssocID="{D66E890E-AFB5-46C6-9400-6EF3023FA351}" presName="spacer" presStyleCnt="0"/>
      <dgm:spPr/>
    </dgm:pt>
    <dgm:pt modelId="{879FCF84-0417-45EE-9FC7-61328B3D12CC}" type="pres">
      <dgm:prSet presAssocID="{B788B4EC-8E6C-4899-B924-27F564BD753A}" presName="parentText" presStyleLbl="node1" presStyleIdx="4" presStyleCnt="5" custScaleY="58734" custLinFactY="39614" custLinFactNeighborY="100000">
        <dgm:presLayoutVars>
          <dgm:chMax val="0"/>
          <dgm:bulletEnabled val="1"/>
        </dgm:presLayoutVars>
      </dgm:prSet>
      <dgm:spPr/>
    </dgm:pt>
  </dgm:ptLst>
  <dgm:cxnLst>
    <dgm:cxn modelId="{C544BB2C-BFAA-4360-95D8-5255FA7257A8}" srcId="{3326FFEF-C592-4B77-B5BB-6BF99EDA2015}" destId="{14BED336-3E8F-41DE-B310-5DDD19F02D14}" srcOrd="2" destOrd="0" parTransId="{01D76FE3-D931-4C35-8639-9CE4F5CC6C37}" sibTransId="{A539CBAC-47E1-40B7-8F4D-16E32270D8AD}"/>
    <dgm:cxn modelId="{664BAB34-24D4-4AE2-B20E-2FDA8FC39301}" type="presOf" srcId="{40CB45C6-6C02-40F8-9446-A6799D440E28}" destId="{A51BCE1C-19AC-4FB8-A413-897E63712F19}" srcOrd="0" destOrd="0" presId="urn:microsoft.com/office/officeart/2005/8/layout/vList2"/>
    <dgm:cxn modelId="{D0BA3F38-EDCC-4723-A62B-9ED3CB459028}" srcId="{3326FFEF-C592-4B77-B5BB-6BF99EDA2015}" destId="{B5D0600E-81A8-40F5-92BB-DC445A9E06FB}" srcOrd="3" destOrd="0" parTransId="{D9339E12-1D36-4126-9AB1-AD32FE8F8F45}" sibTransId="{D66E890E-AFB5-46C6-9400-6EF3023FA351}"/>
    <dgm:cxn modelId="{6906E74D-2EC9-49D4-89EA-40D8D3ED3A56}" type="presOf" srcId="{ED274B3B-032E-40EF-B7F6-433E8128A1BB}" destId="{3FCDF7DB-26DA-4169-9431-F20718CA11DB}" srcOrd="0" destOrd="0" presId="urn:microsoft.com/office/officeart/2005/8/layout/vList2"/>
    <dgm:cxn modelId="{CCB79270-59A5-45BD-96C6-0149E82AE2F8}" type="presOf" srcId="{3326FFEF-C592-4B77-B5BB-6BF99EDA2015}" destId="{09A586ED-9AC3-4340-821B-6826226E334C}" srcOrd="0" destOrd="0" presId="urn:microsoft.com/office/officeart/2005/8/layout/vList2"/>
    <dgm:cxn modelId="{E6C8477D-84EE-40FA-BC5C-75314D73BADB}" srcId="{C9C81BA0-F573-42A8-84FF-AAA9E95AC7C6}" destId="{40CB45C6-6C02-40F8-9446-A6799D440E28}" srcOrd="0" destOrd="0" parTransId="{3A2B9EE1-E465-403D-8B23-50A4862F42B7}" sibTransId="{08C0E689-316E-40CE-B6E4-EA02625E11B7}"/>
    <dgm:cxn modelId="{81457C7F-E3B3-4865-B065-EE6DD385CB53}" type="presOf" srcId="{B5D0600E-81A8-40F5-92BB-DC445A9E06FB}" destId="{CED05CBE-3406-4C6B-86FF-C9F71989B970}" srcOrd="0" destOrd="0" presId="urn:microsoft.com/office/officeart/2005/8/layout/vList2"/>
    <dgm:cxn modelId="{264DF38C-04E3-4902-8B8C-47B58D9AD6C0}" type="presOf" srcId="{14BED336-3E8F-41DE-B310-5DDD19F02D14}" destId="{0C420415-0772-41C7-85F6-4381EDE519BF}" srcOrd="0" destOrd="0" presId="urn:microsoft.com/office/officeart/2005/8/layout/vList2"/>
    <dgm:cxn modelId="{5BF11DB2-71F0-4985-9D73-3A17C66F8D8D}" srcId="{3326FFEF-C592-4B77-B5BB-6BF99EDA2015}" destId="{ED274B3B-032E-40EF-B7F6-433E8128A1BB}" srcOrd="0" destOrd="0" parTransId="{828ADFFA-D9E6-43ED-9F32-67DF7323867F}" sibTransId="{A9143933-CF46-4A6D-AA32-8CBF5AE217B2}"/>
    <dgm:cxn modelId="{A2645DBD-D1D7-406F-B275-1C4FAD41A9FE}" type="presOf" srcId="{B788B4EC-8E6C-4899-B924-27F564BD753A}" destId="{879FCF84-0417-45EE-9FC7-61328B3D12CC}" srcOrd="0" destOrd="0" presId="urn:microsoft.com/office/officeart/2005/8/layout/vList2"/>
    <dgm:cxn modelId="{B18E96C2-20FF-4F97-8600-D6B8278C24DA}" srcId="{ED274B3B-032E-40EF-B7F6-433E8128A1BB}" destId="{6A382E6F-DA80-46CE-93BA-E55A840E372F}" srcOrd="0" destOrd="0" parTransId="{5313D0A2-AF9D-4062-9728-1AE4F2E006B2}" sibTransId="{B551148A-4121-46EA-B40C-A2CEF8B22CC0}"/>
    <dgm:cxn modelId="{2F120FC4-F6B0-4B48-BEE2-F4CCD54DDA3C}" type="presOf" srcId="{6A382E6F-DA80-46CE-93BA-E55A840E372F}" destId="{87C2F7EA-C91F-468E-A804-E32D82987B04}" srcOrd="0" destOrd="0" presId="urn:microsoft.com/office/officeart/2005/8/layout/vList2"/>
    <dgm:cxn modelId="{B3CDA9C9-2DE2-4074-BD84-096422C49F9B}" srcId="{3326FFEF-C592-4B77-B5BB-6BF99EDA2015}" destId="{B788B4EC-8E6C-4899-B924-27F564BD753A}" srcOrd="4" destOrd="0" parTransId="{9CCBABD9-D5FF-4242-8078-A803D399DA8C}" sibTransId="{1746B2E3-7ED2-4371-9A83-BA914ED7EE82}"/>
    <dgm:cxn modelId="{65E379CE-7A40-4146-85C6-9CB3F7E27970}" srcId="{3326FFEF-C592-4B77-B5BB-6BF99EDA2015}" destId="{C9C81BA0-F573-42A8-84FF-AAA9E95AC7C6}" srcOrd="1" destOrd="0" parTransId="{313F708B-6AA8-49F2-8D19-ED86449129B4}" sibTransId="{E85C9EB4-84D5-4049-A9A5-7EA2CB8FC36B}"/>
    <dgm:cxn modelId="{73AC5AD7-D4F8-4FAF-8B8C-AAAE1E4D7D98}" type="presOf" srcId="{C9C81BA0-F573-42A8-84FF-AAA9E95AC7C6}" destId="{626BC36A-F2B5-439C-B880-EEAE0549F32B}" srcOrd="0" destOrd="0" presId="urn:microsoft.com/office/officeart/2005/8/layout/vList2"/>
    <dgm:cxn modelId="{AD78C23F-0E9D-473C-814F-2114A7FA73BB}" type="presParOf" srcId="{09A586ED-9AC3-4340-821B-6826226E334C}" destId="{3FCDF7DB-26DA-4169-9431-F20718CA11DB}" srcOrd="0" destOrd="0" presId="urn:microsoft.com/office/officeart/2005/8/layout/vList2"/>
    <dgm:cxn modelId="{0B0A6F02-5978-473E-906C-C2F7382F2B3F}" type="presParOf" srcId="{09A586ED-9AC3-4340-821B-6826226E334C}" destId="{87C2F7EA-C91F-468E-A804-E32D82987B04}" srcOrd="1" destOrd="0" presId="urn:microsoft.com/office/officeart/2005/8/layout/vList2"/>
    <dgm:cxn modelId="{2428C337-6BA7-4E20-AC7F-390BFFD2C22A}" type="presParOf" srcId="{09A586ED-9AC3-4340-821B-6826226E334C}" destId="{626BC36A-F2B5-439C-B880-EEAE0549F32B}" srcOrd="2" destOrd="0" presId="urn:microsoft.com/office/officeart/2005/8/layout/vList2"/>
    <dgm:cxn modelId="{12FDF72E-EB58-4209-A1A9-A3B33C8528E9}" type="presParOf" srcId="{09A586ED-9AC3-4340-821B-6826226E334C}" destId="{A51BCE1C-19AC-4FB8-A413-897E63712F19}" srcOrd="3" destOrd="0" presId="urn:microsoft.com/office/officeart/2005/8/layout/vList2"/>
    <dgm:cxn modelId="{7B1F669B-EC8D-4CF2-8FF2-BFBB6E16C902}" type="presParOf" srcId="{09A586ED-9AC3-4340-821B-6826226E334C}" destId="{0C420415-0772-41C7-85F6-4381EDE519BF}" srcOrd="4" destOrd="0" presId="urn:microsoft.com/office/officeart/2005/8/layout/vList2"/>
    <dgm:cxn modelId="{9F3EB9A1-65C6-4E73-A728-33447BAEA445}" type="presParOf" srcId="{09A586ED-9AC3-4340-821B-6826226E334C}" destId="{8D83261B-E926-4123-9561-A26965B49EF9}" srcOrd="5" destOrd="0" presId="urn:microsoft.com/office/officeart/2005/8/layout/vList2"/>
    <dgm:cxn modelId="{6F92A9D0-C4F4-4949-8FBF-9EE82C695B3E}" type="presParOf" srcId="{09A586ED-9AC3-4340-821B-6826226E334C}" destId="{CED05CBE-3406-4C6B-86FF-C9F71989B970}" srcOrd="6" destOrd="0" presId="urn:microsoft.com/office/officeart/2005/8/layout/vList2"/>
    <dgm:cxn modelId="{C9837B6A-7AD1-4991-88BD-4DF03342B9CF}" type="presParOf" srcId="{09A586ED-9AC3-4340-821B-6826226E334C}" destId="{368E25F4-D2FB-4EEB-A6C7-958C691C52F5}" srcOrd="7" destOrd="0" presId="urn:microsoft.com/office/officeart/2005/8/layout/vList2"/>
    <dgm:cxn modelId="{AA28EEC6-9186-4C61-8ACC-2491ECA515AD}" type="presParOf" srcId="{09A586ED-9AC3-4340-821B-6826226E334C}" destId="{879FCF84-0417-45EE-9FC7-61328B3D12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B9531E-7EE6-491F-96B5-B58357427C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7F5ADF-46AF-4244-92BC-1EE8CC400B32}">
      <dgm:prSet/>
      <dgm:spPr/>
      <dgm:t>
        <a:bodyPr/>
        <a:lstStyle/>
        <a:p>
          <a:r>
            <a:rPr lang="es-ES" dirty="0"/>
            <a:t>Han de probarse hechos objetivos (descripción de situación objetiva de desigualdad de género que proyecta una pretendida supremacía machista)</a:t>
          </a:r>
          <a:endParaRPr lang="en-US" dirty="0"/>
        </a:p>
      </dgm:t>
    </dgm:pt>
    <dgm:pt modelId="{7128AB99-8776-4E55-89E4-3BB02E641980}" type="parTrans" cxnId="{5CBEE9AA-53AD-4DA4-B8B5-DED54C8ED80F}">
      <dgm:prSet/>
      <dgm:spPr/>
      <dgm:t>
        <a:bodyPr/>
        <a:lstStyle/>
        <a:p>
          <a:endParaRPr lang="en-US"/>
        </a:p>
      </dgm:t>
    </dgm:pt>
    <dgm:pt modelId="{CEEDAD53-2B38-4122-B464-2137A1796C00}" type="sibTrans" cxnId="{5CBEE9AA-53AD-4DA4-B8B5-DED54C8ED80F}">
      <dgm:prSet/>
      <dgm:spPr/>
      <dgm:t>
        <a:bodyPr/>
        <a:lstStyle/>
        <a:p>
          <a:endParaRPr lang="en-US"/>
        </a:p>
      </dgm:t>
    </dgm:pt>
    <dgm:pt modelId="{1EAFAC63-A928-43BB-8E86-99C57969ED00}">
      <dgm:prSet/>
      <dgm:spPr/>
      <dgm:t>
        <a:bodyPr/>
        <a:lstStyle/>
        <a:p>
          <a:r>
            <a:rPr lang="es-ES" dirty="0"/>
            <a:t>STS 794/2022, 4-10</a:t>
          </a:r>
          <a:endParaRPr lang="en-US" dirty="0"/>
        </a:p>
      </dgm:t>
    </dgm:pt>
    <dgm:pt modelId="{0855E7F0-5FB0-4690-9BE1-CDB7B7EFC901}" type="parTrans" cxnId="{C9F0C9C3-3ABA-43BD-BE78-3F35E9602312}">
      <dgm:prSet/>
      <dgm:spPr/>
      <dgm:t>
        <a:bodyPr/>
        <a:lstStyle/>
        <a:p>
          <a:endParaRPr lang="en-US"/>
        </a:p>
      </dgm:t>
    </dgm:pt>
    <dgm:pt modelId="{77A82CF6-A3A3-43C2-B3D1-95F302E2255A}" type="sibTrans" cxnId="{C9F0C9C3-3ABA-43BD-BE78-3F35E9602312}">
      <dgm:prSet/>
      <dgm:spPr/>
      <dgm:t>
        <a:bodyPr/>
        <a:lstStyle/>
        <a:p>
          <a:endParaRPr lang="en-US"/>
        </a:p>
      </dgm:t>
    </dgm:pt>
    <dgm:pt modelId="{807C4215-8DD1-4D59-A804-764CCF2B1517}">
      <dgm:prSet/>
      <dgm:spPr/>
      <dgm:t>
        <a:bodyPr/>
        <a:lstStyle/>
        <a:p>
          <a:r>
            <a:rPr lang="es-ES" dirty="0"/>
            <a:t>No requiere elemento subjetivo específico, solo la “asunción consciente del comportamiento” </a:t>
          </a:r>
          <a:endParaRPr lang="en-US" dirty="0"/>
        </a:p>
      </dgm:t>
    </dgm:pt>
    <dgm:pt modelId="{F47540D6-C3D6-41F8-A337-36BF7ECD1779}" type="parTrans" cxnId="{BDDA141F-5627-404C-9C52-FB854AF95F85}">
      <dgm:prSet/>
      <dgm:spPr/>
      <dgm:t>
        <a:bodyPr/>
        <a:lstStyle/>
        <a:p>
          <a:endParaRPr lang="en-US"/>
        </a:p>
      </dgm:t>
    </dgm:pt>
    <dgm:pt modelId="{340F5274-B4EF-4577-8219-AFA8C5FC2F56}" type="sibTrans" cxnId="{BDDA141F-5627-404C-9C52-FB854AF95F85}">
      <dgm:prSet/>
      <dgm:spPr/>
      <dgm:t>
        <a:bodyPr/>
        <a:lstStyle/>
        <a:p>
          <a:endParaRPr lang="en-US"/>
        </a:p>
      </dgm:t>
    </dgm:pt>
    <dgm:pt modelId="{721F7F1B-2E43-482B-9C1B-BA8160CE29A9}">
      <dgm:prSet/>
      <dgm:spPr/>
      <dgm:t>
        <a:bodyPr/>
        <a:lstStyle/>
        <a:p>
          <a:r>
            <a:rPr lang="es-ES" dirty="0"/>
            <a:t>STS 794/2022, 4-10. </a:t>
          </a:r>
          <a:endParaRPr lang="en-US" dirty="0"/>
        </a:p>
      </dgm:t>
    </dgm:pt>
    <dgm:pt modelId="{95BF7DAB-9DE6-4DC6-9707-9EF6BB8D63BF}" type="parTrans" cxnId="{2D55DF00-815F-4ECA-A32B-F8333C28569B}">
      <dgm:prSet/>
      <dgm:spPr/>
      <dgm:t>
        <a:bodyPr/>
        <a:lstStyle/>
        <a:p>
          <a:endParaRPr lang="en-US"/>
        </a:p>
      </dgm:t>
    </dgm:pt>
    <dgm:pt modelId="{CBDBD376-3C57-4CC8-AF6B-C79C9D062AB2}" type="sibTrans" cxnId="{2D55DF00-815F-4ECA-A32B-F8333C28569B}">
      <dgm:prSet/>
      <dgm:spPr/>
      <dgm:t>
        <a:bodyPr/>
        <a:lstStyle/>
        <a:p>
          <a:endParaRPr lang="en-US"/>
        </a:p>
      </dgm:t>
    </dgm:pt>
    <dgm:pt modelId="{121F16A1-F2C8-474B-A72E-EFAB2AE4234A}">
      <dgm:prSet/>
      <dgm:spPr/>
      <dgm:t>
        <a:bodyPr/>
        <a:lstStyle/>
        <a:p>
          <a:r>
            <a:rPr lang="es-ES"/>
            <a:t>Es compatible con la agravante de parentesco</a:t>
          </a:r>
          <a:endParaRPr lang="en-US"/>
        </a:p>
      </dgm:t>
    </dgm:pt>
    <dgm:pt modelId="{F2414E96-7A4F-4D92-A864-72B12DD5CE9E}" type="parTrans" cxnId="{097363E5-B9AA-4946-B38A-E1AE9668CE9B}">
      <dgm:prSet/>
      <dgm:spPr/>
      <dgm:t>
        <a:bodyPr/>
        <a:lstStyle/>
        <a:p>
          <a:endParaRPr lang="en-US"/>
        </a:p>
      </dgm:t>
    </dgm:pt>
    <dgm:pt modelId="{8CD5704F-F57E-4F2A-9DCE-88A42C429758}" type="sibTrans" cxnId="{097363E5-B9AA-4946-B38A-E1AE9668CE9B}">
      <dgm:prSet/>
      <dgm:spPr/>
      <dgm:t>
        <a:bodyPr/>
        <a:lstStyle/>
        <a:p>
          <a:endParaRPr lang="en-US"/>
        </a:p>
      </dgm:t>
    </dgm:pt>
    <dgm:pt modelId="{1E709EAB-BFA2-4C56-BD75-AD68EED811AD}">
      <dgm:prSet/>
      <dgm:spPr/>
      <dgm:t>
        <a:bodyPr/>
        <a:lstStyle/>
        <a:p>
          <a:r>
            <a:rPr lang="es-ES" dirty="0"/>
            <a:t>En contra: STS 571/2020, 3-11 (requiere elemento subjetivo que es “intención de hacer patente la superioridad”)  </a:t>
          </a:r>
          <a:endParaRPr lang="en-US" dirty="0"/>
        </a:p>
      </dgm:t>
    </dgm:pt>
    <dgm:pt modelId="{BCF85853-9B00-4705-91ED-3EFB9B176F53}" type="parTrans" cxnId="{3D679B06-9E76-44E9-9FC5-E61B83D02193}">
      <dgm:prSet/>
      <dgm:spPr/>
      <dgm:t>
        <a:bodyPr/>
        <a:lstStyle/>
        <a:p>
          <a:endParaRPr lang="es-ES"/>
        </a:p>
      </dgm:t>
    </dgm:pt>
    <dgm:pt modelId="{EE64BA73-7939-40A0-9E34-15497A372E86}" type="sibTrans" cxnId="{3D679B06-9E76-44E9-9FC5-E61B83D02193}">
      <dgm:prSet/>
      <dgm:spPr/>
      <dgm:t>
        <a:bodyPr/>
        <a:lstStyle/>
        <a:p>
          <a:endParaRPr lang="es-ES"/>
        </a:p>
      </dgm:t>
    </dgm:pt>
    <dgm:pt modelId="{E8FBB0FF-536C-4C8C-B7D9-B05E8AE9401C}" type="pres">
      <dgm:prSet presAssocID="{A1B9531E-7EE6-491F-96B5-B58357427C14}" presName="linear" presStyleCnt="0">
        <dgm:presLayoutVars>
          <dgm:animLvl val="lvl"/>
          <dgm:resizeHandles val="exact"/>
        </dgm:presLayoutVars>
      </dgm:prSet>
      <dgm:spPr/>
    </dgm:pt>
    <dgm:pt modelId="{EC28D724-E025-446B-862E-7A225C076FFB}" type="pres">
      <dgm:prSet presAssocID="{867F5ADF-46AF-4244-92BC-1EE8CC400B3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8677CE-94E9-4E92-8368-3E0543CDCE1C}" type="pres">
      <dgm:prSet presAssocID="{867F5ADF-46AF-4244-92BC-1EE8CC400B32}" presName="childText" presStyleLbl="revTx" presStyleIdx="0" presStyleCnt="2">
        <dgm:presLayoutVars>
          <dgm:bulletEnabled val="1"/>
        </dgm:presLayoutVars>
      </dgm:prSet>
      <dgm:spPr/>
    </dgm:pt>
    <dgm:pt modelId="{73B59E0D-F501-4E87-9046-ABF49741D12D}" type="pres">
      <dgm:prSet presAssocID="{807C4215-8DD1-4D59-A804-764CCF2B15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8E653F6-8436-4D48-A885-3C670CF84D6E}" type="pres">
      <dgm:prSet presAssocID="{807C4215-8DD1-4D59-A804-764CCF2B1517}" presName="childText" presStyleLbl="revTx" presStyleIdx="1" presStyleCnt="2">
        <dgm:presLayoutVars>
          <dgm:bulletEnabled val="1"/>
        </dgm:presLayoutVars>
      </dgm:prSet>
      <dgm:spPr/>
    </dgm:pt>
    <dgm:pt modelId="{74AC6A68-4463-4FD0-9684-D8A54D7E8F97}" type="pres">
      <dgm:prSet presAssocID="{121F16A1-F2C8-474B-A72E-EFAB2AE423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55DF00-815F-4ECA-A32B-F8333C28569B}" srcId="{807C4215-8DD1-4D59-A804-764CCF2B1517}" destId="{721F7F1B-2E43-482B-9C1B-BA8160CE29A9}" srcOrd="0" destOrd="0" parTransId="{95BF7DAB-9DE6-4DC6-9707-9EF6BB8D63BF}" sibTransId="{CBDBD376-3C57-4CC8-AF6B-C79C9D062AB2}"/>
    <dgm:cxn modelId="{3D679B06-9E76-44E9-9FC5-E61B83D02193}" srcId="{807C4215-8DD1-4D59-A804-764CCF2B1517}" destId="{1E709EAB-BFA2-4C56-BD75-AD68EED811AD}" srcOrd="1" destOrd="0" parTransId="{BCF85853-9B00-4705-91ED-3EFB9B176F53}" sibTransId="{EE64BA73-7939-40A0-9E34-15497A372E86}"/>
    <dgm:cxn modelId="{BDDA141F-5627-404C-9C52-FB854AF95F85}" srcId="{A1B9531E-7EE6-491F-96B5-B58357427C14}" destId="{807C4215-8DD1-4D59-A804-764CCF2B1517}" srcOrd="1" destOrd="0" parTransId="{F47540D6-C3D6-41F8-A337-36BF7ECD1779}" sibTransId="{340F5274-B4EF-4577-8219-AFA8C5FC2F56}"/>
    <dgm:cxn modelId="{12E12B22-0E8E-4EF0-BE35-06B0483A19AD}" type="presOf" srcId="{A1B9531E-7EE6-491F-96B5-B58357427C14}" destId="{E8FBB0FF-536C-4C8C-B7D9-B05E8AE9401C}" srcOrd="0" destOrd="0" presId="urn:microsoft.com/office/officeart/2005/8/layout/vList2"/>
    <dgm:cxn modelId="{47A7A044-26B7-4810-BF16-71915204AA69}" type="presOf" srcId="{1E709EAB-BFA2-4C56-BD75-AD68EED811AD}" destId="{08E653F6-8436-4D48-A885-3C670CF84D6E}" srcOrd="0" destOrd="1" presId="urn:microsoft.com/office/officeart/2005/8/layout/vList2"/>
    <dgm:cxn modelId="{687B5749-9E52-4D71-8538-83D7A5A053DA}" type="presOf" srcId="{1EAFAC63-A928-43BB-8E86-99C57969ED00}" destId="{D48677CE-94E9-4E92-8368-3E0543CDCE1C}" srcOrd="0" destOrd="0" presId="urn:microsoft.com/office/officeart/2005/8/layout/vList2"/>
    <dgm:cxn modelId="{3524116C-C8A1-42FD-8134-0AB8053FDA66}" type="presOf" srcId="{121F16A1-F2C8-474B-A72E-EFAB2AE4234A}" destId="{74AC6A68-4463-4FD0-9684-D8A54D7E8F97}" srcOrd="0" destOrd="0" presId="urn:microsoft.com/office/officeart/2005/8/layout/vList2"/>
    <dgm:cxn modelId="{5CBEE9AA-53AD-4DA4-B8B5-DED54C8ED80F}" srcId="{A1B9531E-7EE6-491F-96B5-B58357427C14}" destId="{867F5ADF-46AF-4244-92BC-1EE8CC400B32}" srcOrd="0" destOrd="0" parTransId="{7128AB99-8776-4E55-89E4-3BB02E641980}" sibTransId="{CEEDAD53-2B38-4122-B464-2137A1796C00}"/>
    <dgm:cxn modelId="{38A249B2-4FE9-464A-8ABD-0975F10571F9}" type="presOf" srcId="{867F5ADF-46AF-4244-92BC-1EE8CC400B32}" destId="{EC28D724-E025-446B-862E-7A225C076FFB}" srcOrd="0" destOrd="0" presId="urn:microsoft.com/office/officeart/2005/8/layout/vList2"/>
    <dgm:cxn modelId="{C9F0C9C3-3ABA-43BD-BE78-3F35E9602312}" srcId="{867F5ADF-46AF-4244-92BC-1EE8CC400B32}" destId="{1EAFAC63-A928-43BB-8E86-99C57969ED00}" srcOrd="0" destOrd="0" parTransId="{0855E7F0-5FB0-4690-9BE1-CDB7B7EFC901}" sibTransId="{77A82CF6-A3A3-43C2-B3D1-95F302E2255A}"/>
    <dgm:cxn modelId="{28BEB1DC-698D-4EE2-83F1-64EF01BCDDDB}" type="presOf" srcId="{721F7F1B-2E43-482B-9C1B-BA8160CE29A9}" destId="{08E653F6-8436-4D48-A885-3C670CF84D6E}" srcOrd="0" destOrd="0" presId="urn:microsoft.com/office/officeart/2005/8/layout/vList2"/>
    <dgm:cxn modelId="{097363E5-B9AA-4946-B38A-E1AE9668CE9B}" srcId="{A1B9531E-7EE6-491F-96B5-B58357427C14}" destId="{121F16A1-F2C8-474B-A72E-EFAB2AE4234A}" srcOrd="2" destOrd="0" parTransId="{F2414E96-7A4F-4D92-A864-72B12DD5CE9E}" sibTransId="{8CD5704F-F57E-4F2A-9DCE-88A42C429758}"/>
    <dgm:cxn modelId="{F3EE34EA-2F7D-4257-A371-041C7202F1D0}" type="presOf" srcId="{807C4215-8DD1-4D59-A804-764CCF2B1517}" destId="{73B59E0D-F501-4E87-9046-ABF49741D12D}" srcOrd="0" destOrd="0" presId="urn:microsoft.com/office/officeart/2005/8/layout/vList2"/>
    <dgm:cxn modelId="{CEF49BE1-F56A-40FF-856F-43E595CFD439}" type="presParOf" srcId="{E8FBB0FF-536C-4C8C-B7D9-B05E8AE9401C}" destId="{EC28D724-E025-446B-862E-7A225C076FFB}" srcOrd="0" destOrd="0" presId="urn:microsoft.com/office/officeart/2005/8/layout/vList2"/>
    <dgm:cxn modelId="{9FDDA520-2CE4-4181-A4FE-261CBFDDA55F}" type="presParOf" srcId="{E8FBB0FF-536C-4C8C-B7D9-B05E8AE9401C}" destId="{D48677CE-94E9-4E92-8368-3E0543CDCE1C}" srcOrd="1" destOrd="0" presId="urn:microsoft.com/office/officeart/2005/8/layout/vList2"/>
    <dgm:cxn modelId="{9C204565-8461-4C9A-B7A7-723E17CA2DAF}" type="presParOf" srcId="{E8FBB0FF-536C-4C8C-B7D9-B05E8AE9401C}" destId="{73B59E0D-F501-4E87-9046-ABF49741D12D}" srcOrd="2" destOrd="0" presId="urn:microsoft.com/office/officeart/2005/8/layout/vList2"/>
    <dgm:cxn modelId="{01EA0FE4-E3E1-422C-975C-1CD1F310762D}" type="presParOf" srcId="{E8FBB0FF-536C-4C8C-B7D9-B05E8AE9401C}" destId="{08E653F6-8436-4D48-A885-3C670CF84D6E}" srcOrd="3" destOrd="0" presId="urn:microsoft.com/office/officeart/2005/8/layout/vList2"/>
    <dgm:cxn modelId="{43D1DB44-D765-4E00-A9BF-972ECE4D7524}" type="presParOf" srcId="{E8FBB0FF-536C-4C8C-B7D9-B05E8AE9401C}" destId="{74AC6A68-4463-4FD0-9684-D8A54D7E8F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3E799E3-A4CF-4AD8-B4C7-552959B3CA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2A994-B546-4D23-AAF1-84E077F41111}">
      <dgm:prSet/>
      <dgm:spPr/>
      <dgm:t>
        <a:bodyPr/>
        <a:lstStyle/>
        <a:p>
          <a:r>
            <a:rPr lang="es-ES" b="1" dirty="0"/>
            <a:t>Antes de la reforma de 2022</a:t>
          </a:r>
          <a:r>
            <a:rPr lang="es-ES" dirty="0"/>
            <a:t>,  </a:t>
          </a:r>
          <a:endParaRPr lang="en-US" dirty="0"/>
        </a:p>
      </dgm:t>
    </dgm:pt>
    <dgm:pt modelId="{032E6106-82F9-4230-AB9C-3F2858C2CDD5}" type="parTrans" cxnId="{11A5B5E5-D8C0-40F6-BFE4-5C1F8C5D5349}">
      <dgm:prSet/>
      <dgm:spPr/>
      <dgm:t>
        <a:bodyPr/>
        <a:lstStyle/>
        <a:p>
          <a:endParaRPr lang="en-US"/>
        </a:p>
      </dgm:t>
    </dgm:pt>
    <dgm:pt modelId="{9A9485E9-01FA-4F3D-9DD3-D2A37EA75D8E}" type="sibTrans" cxnId="{11A5B5E5-D8C0-40F6-BFE4-5C1F8C5D5349}">
      <dgm:prSet/>
      <dgm:spPr/>
      <dgm:t>
        <a:bodyPr/>
        <a:lstStyle/>
        <a:p>
          <a:endParaRPr lang="en-US"/>
        </a:p>
      </dgm:t>
    </dgm:pt>
    <dgm:pt modelId="{161AF961-ED9E-47E1-81F7-1E9FDF8F7B92}">
      <dgm:prSet/>
      <dgm:spPr/>
      <dgm:t>
        <a:bodyPr/>
        <a:lstStyle/>
        <a:p>
          <a:r>
            <a:rPr lang="es-ES" dirty="0"/>
            <a:t>se admite por la Jurisprudencia cuando los hechos manifiesten objetivamente que responden a un desigual reparto de roles</a:t>
          </a:r>
          <a:endParaRPr lang="en-US" dirty="0"/>
        </a:p>
      </dgm:t>
    </dgm:pt>
    <dgm:pt modelId="{D6B3248B-AC6E-4C58-A06F-F38BF7651D68}" type="parTrans" cxnId="{A8DA62DA-465A-4910-9163-16E08AA23C18}">
      <dgm:prSet/>
      <dgm:spPr/>
      <dgm:t>
        <a:bodyPr/>
        <a:lstStyle/>
        <a:p>
          <a:endParaRPr lang="en-US"/>
        </a:p>
      </dgm:t>
    </dgm:pt>
    <dgm:pt modelId="{CB433CD4-ABD6-41AA-A0F4-FBF48166FE03}" type="sibTrans" cxnId="{A8DA62DA-465A-4910-9163-16E08AA23C18}">
      <dgm:prSet/>
      <dgm:spPr/>
      <dgm:t>
        <a:bodyPr/>
        <a:lstStyle/>
        <a:p>
          <a:endParaRPr lang="en-US"/>
        </a:p>
      </dgm:t>
    </dgm:pt>
    <dgm:pt modelId="{815B928E-1011-4D95-BA06-B24046526669}">
      <dgm:prSet/>
      <dgm:spPr/>
      <dgm:t>
        <a:bodyPr/>
        <a:lstStyle/>
        <a:p>
          <a:r>
            <a:rPr lang="es-ES"/>
            <a:t>Tras la reforma </a:t>
          </a:r>
          <a:r>
            <a:rPr lang="es-ES" b="1"/>
            <a:t>LO 10/2022, de 6 de septiembre</a:t>
          </a:r>
          <a:r>
            <a:rPr lang="es-ES"/>
            <a:t>, de garantía integral de la libertad sexual, </a:t>
          </a:r>
          <a:endParaRPr lang="en-US"/>
        </a:p>
      </dgm:t>
    </dgm:pt>
    <dgm:pt modelId="{DDBB9C9E-6086-479A-B735-6DCE525A1BB8}" type="parTrans" cxnId="{C6849D4B-058E-42E9-9847-451731C1C83D}">
      <dgm:prSet/>
      <dgm:spPr/>
      <dgm:t>
        <a:bodyPr/>
        <a:lstStyle/>
        <a:p>
          <a:endParaRPr lang="en-US"/>
        </a:p>
      </dgm:t>
    </dgm:pt>
    <dgm:pt modelId="{B20F0967-CBFC-4F7B-91A7-207B10B2D5A5}" type="sibTrans" cxnId="{C6849D4B-058E-42E9-9847-451731C1C83D}">
      <dgm:prSet/>
      <dgm:spPr/>
      <dgm:t>
        <a:bodyPr/>
        <a:lstStyle/>
        <a:p>
          <a:endParaRPr lang="en-US"/>
        </a:p>
      </dgm:t>
    </dgm:pt>
    <dgm:pt modelId="{3D500274-BADB-450B-84ED-A527D21FA22C}">
      <dgm:prSet/>
      <dgm:spPr/>
      <dgm:t>
        <a:bodyPr/>
        <a:lstStyle/>
        <a:p>
          <a:r>
            <a:rPr lang="es-ES"/>
            <a:t>se prevé agravante específica c</a:t>
          </a:r>
          <a:r>
            <a:rPr lang="es-ES" b="0" i="0" baseline="0"/>
            <a:t>uando la víctima sea o haya sido pareja, aun sin convivencia (</a:t>
          </a:r>
          <a:r>
            <a:rPr lang="es-ES"/>
            <a:t>Arts. </a:t>
          </a:r>
          <a:r>
            <a:rPr lang="es-ES" b="0" i="0" baseline="0"/>
            <a:t>180.4ª y 181.4 d)</a:t>
          </a:r>
          <a:endParaRPr lang="en-US"/>
        </a:p>
      </dgm:t>
    </dgm:pt>
    <dgm:pt modelId="{6E58700E-1050-48BD-A616-0801B75F33B9}" type="parTrans" cxnId="{66654C6B-7F8C-438B-A91D-2C22AE124A60}">
      <dgm:prSet/>
      <dgm:spPr/>
      <dgm:t>
        <a:bodyPr/>
        <a:lstStyle/>
        <a:p>
          <a:endParaRPr lang="en-US"/>
        </a:p>
      </dgm:t>
    </dgm:pt>
    <dgm:pt modelId="{21833D3D-E88B-4929-B989-71B561B2956E}" type="sibTrans" cxnId="{66654C6B-7F8C-438B-A91D-2C22AE124A60}">
      <dgm:prSet/>
      <dgm:spPr/>
      <dgm:t>
        <a:bodyPr/>
        <a:lstStyle/>
        <a:p>
          <a:endParaRPr lang="en-US"/>
        </a:p>
      </dgm:t>
    </dgm:pt>
    <dgm:pt modelId="{273AD4FD-36CB-423A-956C-9B4B857D0B77}">
      <dgm:prSet/>
      <dgm:spPr/>
      <dgm:t>
        <a:bodyPr/>
        <a:lstStyle/>
        <a:p>
          <a:r>
            <a:rPr lang="es-ES" dirty="0"/>
            <a:t>STS 444/2020, 14-9</a:t>
          </a:r>
          <a:endParaRPr lang="en-US" dirty="0"/>
        </a:p>
      </dgm:t>
    </dgm:pt>
    <dgm:pt modelId="{9D506769-4D38-40F9-8F67-E6016F0A0D0E}" type="parTrans" cxnId="{4CE920A1-2022-4324-88D0-65D3494ED9A0}">
      <dgm:prSet/>
      <dgm:spPr/>
    </dgm:pt>
    <dgm:pt modelId="{2D0DE78C-597F-48DD-AA27-A321C3D97F88}" type="sibTrans" cxnId="{4CE920A1-2022-4324-88D0-65D3494ED9A0}">
      <dgm:prSet/>
      <dgm:spPr/>
    </dgm:pt>
    <dgm:pt modelId="{E1699089-61BE-4521-B66B-C65BC9B5BDFD}" type="pres">
      <dgm:prSet presAssocID="{D3E799E3-A4CF-4AD8-B4C7-552959B3CA54}" presName="Name0" presStyleCnt="0">
        <dgm:presLayoutVars>
          <dgm:dir/>
          <dgm:animLvl val="lvl"/>
          <dgm:resizeHandles val="exact"/>
        </dgm:presLayoutVars>
      </dgm:prSet>
      <dgm:spPr/>
    </dgm:pt>
    <dgm:pt modelId="{371EA0CE-15D3-4750-91B4-3001782B50F8}" type="pres">
      <dgm:prSet presAssocID="{EA42A994-B546-4D23-AAF1-84E077F41111}" presName="composite" presStyleCnt="0"/>
      <dgm:spPr/>
    </dgm:pt>
    <dgm:pt modelId="{187A0AA6-69F0-4393-A529-C916B3235929}" type="pres">
      <dgm:prSet presAssocID="{EA42A994-B546-4D23-AAF1-84E077F4111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7BF4542-A8AC-4AC6-9D7E-273715DFF707}" type="pres">
      <dgm:prSet presAssocID="{EA42A994-B546-4D23-AAF1-84E077F41111}" presName="desTx" presStyleLbl="alignAccFollowNode1" presStyleIdx="0" presStyleCnt="2">
        <dgm:presLayoutVars>
          <dgm:bulletEnabled val="1"/>
        </dgm:presLayoutVars>
      </dgm:prSet>
      <dgm:spPr/>
    </dgm:pt>
    <dgm:pt modelId="{DC4589B9-B254-407B-9AA2-70D3AB8FFBB8}" type="pres">
      <dgm:prSet presAssocID="{9A9485E9-01FA-4F3D-9DD3-D2A37EA75D8E}" presName="space" presStyleCnt="0"/>
      <dgm:spPr/>
    </dgm:pt>
    <dgm:pt modelId="{AECE571C-BB97-4F67-A1F3-1F2FE9F64351}" type="pres">
      <dgm:prSet presAssocID="{815B928E-1011-4D95-BA06-B24046526669}" presName="composite" presStyleCnt="0"/>
      <dgm:spPr/>
    </dgm:pt>
    <dgm:pt modelId="{06F12B7A-32F0-4F87-878A-A17C867FB9C4}" type="pres">
      <dgm:prSet presAssocID="{815B928E-1011-4D95-BA06-B240465266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315DB5B-60D4-42AD-A2C2-69CA667EBCFA}" type="pres">
      <dgm:prSet presAssocID="{815B928E-1011-4D95-BA06-B240465266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040A118-3D27-46FE-890C-24D8DE50D14F}" type="presOf" srcId="{273AD4FD-36CB-423A-956C-9B4B857D0B77}" destId="{17BF4542-A8AC-4AC6-9D7E-273715DFF707}" srcOrd="0" destOrd="1" presId="urn:microsoft.com/office/officeart/2005/8/layout/hList1"/>
    <dgm:cxn modelId="{CCD1881C-91CB-48C5-AF10-34705768FAED}" type="presOf" srcId="{3D500274-BADB-450B-84ED-A527D21FA22C}" destId="{9315DB5B-60D4-42AD-A2C2-69CA667EBCFA}" srcOrd="0" destOrd="0" presId="urn:microsoft.com/office/officeart/2005/8/layout/hList1"/>
    <dgm:cxn modelId="{0FFEE720-FB5D-4196-A52A-B6D04DEFFD60}" type="presOf" srcId="{EA42A994-B546-4D23-AAF1-84E077F41111}" destId="{187A0AA6-69F0-4393-A529-C916B3235929}" srcOrd="0" destOrd="0" presId="urn:microsoft.com/office/officeart/2005/8/layout/hList1"/>
    <dgm:cxn modelId="{92867C45-9AE9-48D0-9EEE-63706B81384A}" type="presOf" srcId="{815B928E-1011-4D95-BA06-B24046526669}" destId="{06F12B7A-32F0-4F87-878A-A17C867FB9C4}" srcOrd="0" destOrd="0" presId="urn:microsoft.com/office/officeart/2005/8/layout/hList1"/>
    <dgm:cxn modelId="{66654C6B-7F8C-438B-A91D-2C22AE124A60}" srcId="{815B928E-1011-4D95-BA06-B24046526669}" destId="{3D500274-BADB-450B-84ED-A527D21FA22C}" srcOrd="0" destOrd="0" parTransId="{6E58700E-1050-48BD-A616-0801B75F33B9}" sibTransId="{21833D3D-E88B-4929-B989-71B561B2956E}"/>
    <dgm:cxn modelId="{C6849D4B-058E-42E9-9847-451731C1C83D}" srcId="{D3E799E3-A4CF-4AD8-B4C7-552959B3CA54}" destId="{815B928E-1011-4D95-BA06-B24046526669}" srcOrd="1" destOrd="0" parTransId="{DDBB9C9E-6086-479A-B735-6DCE525A1BB8}" sibTransId="{B20F0967-CBFC-4F7B-91A7-207B10B2D5A5}"/>
    <dgm:cxn modelId="{EAFFEB7F-C336-41B0-831A-189EF66F6B1A}" type="presOf" srcId="{161AF961-ED9E-47E1-81F7-1E9FDF8F7B92}" destId="{17BF4542-A8AC-4AC6-9D7E-273715DFF707}" srcOrd="0" destOrd="0" presId="urn:microsoft.com/office/officeart/2005/8/layout/hList1"/>
    <dgm:cxn modelId="{4CE920A1-2022-4324-88D0-65D3494ED9A0}" srcId="{161AF961-ED9E-47E1-81F7-1E9FDF8F7B92}" destId="{273AD4FD-36CB-423A-956C-9B4B857D0B77}" srcOrd="0" destOrd="0" parTransId="{9D506769-4D38-40F9-8F67-E6016F0A0D0E}" sibTransId="{2D0DE78C-597F-48DD-AA27-A321C3D97F88}"/>
    <dgm:cxn modelId="{A8DA62DA-465A-4910-9163-16E08AA23C18}" srcId="{EA42A994-B546-4D23-AAF1-84E077F41111}" destId="{161AF961-ED9E-47E1-81F7-1E9FDF8F7B92}" srcOrd="0" destOrd="0" parTransId="{D6B3248B-AC6E-4C58-A06F-F38BF7651D68}" sibTransId="{CB433CD4-ABD6-41AA-A0F4-FBF48166FE03}"/>
    <dgm:cxn modelId="{11A5B5E5-D8C0-40F6-BFE4-5C1F8C5D5349}" srcId="{D3E799E3-A4CF-4AD8-B4C7-552959B3CA54}" destId="{EA42A994-B546-4D23-AAF1-84E077F41111}" srcOrd="0" destOrd="0" parTransId="{032E6106-82F9-4230-AB9C-3F2858C2CDD5}" sibTransId="{9A9485E9-01FA-4F3D-9DD3-D2A37EA75D8E}"/>
    <dgm:cxn modelId="{96CEF0EC-8ED1-423D-97A7-100AABEAEF62}" type="presOf" srcId="{D3E799E3-A4CF-4AD8-B4C7-552959B3CA54}" destId="{E1699089-61BE-4521-B66B-C65BC9B5BDFD}" srcOrd="0" destOrd="0" presId="urn:microsoft.com/office/officeart/2005/8/layout/hList1"/>
    <dgm:cxn modelId="{C0507324-9ECC-4555-92E6-35CB9942DDF8}" type="presParOf" srcId="{E1699089-61BE-4521-B66B-C65BC9B5BDFD}" destId="{371EA0CE-15D3-4750-91B4-3001782B50F8}" srcOrd="0" destOrd="0" presId="urn:microsoft.com/office/officeart/2005/8/layout/hList1"/>
    <dgm:cxn modelId="{D1C6D648-971C-464B-AF99-5A015ED5DA50}" type="presParOf" srcId="{371EA0CE-15D3-4750-91B4-3001782B50F8}" destId="{187A0AA6-69F0-4393-A529-C916B3235929}" srcOrd="0" destOrd="0" presId="urn:microsoft.com/office/officeart/2005/8/layout/hList1"/>
    <dgm:cxn modelId="{AA1ABB1C-31E1-4F0F-9C95-01B092C3B2AE}" type="presParOf" srcId="{371EA0CE-15D3-4750-91B4-3001782B50F8}" destId="{17BF4542-A8AC-4AC6-9D7E-273715DFF707}" srcOrd="1" destOrd="0" presId="urn:microsoft.com/office/officeart/2005/8/layout/hList1"/>
    <dgm:cxn modelId="{9D5CEC5D-FAB2-4995-9157-C31B4BDDF92E}" type="presParOf" srcId="{E1699089-61BE-4521-B66B-C65BC9B5BDFD}" destId="{DC4589B9-B254-407B-9AA2-70D3AB8FFBB8}" srcOrd="1" destOrd="0" presId="urn:microsoft.com/office/officeart/2005/8/layout/hList1"/>
    <dgm:cxn modelId="{76415195-C649-496F-9B5A-C1DDFCF95C86}" type="presParOf" srcId="{E1699089-61BE-4521-B66B-C65BC9B5BDFD}" destId="{AECE571C-BB97-4F67-A1F3-1F2FE9F64351}" srcOrd="2" destOrd="0" presId="urn:microsoft.com/office/officeart/2005/8/layout/hList1"/>
    <dgm:cxn modelId="{15CF2376-677C-4395-A6A7-B49497A684F1}" type="presParOf" srcId="{AECE571C-BB97-4F67-A1F3-1F2FE9F64351}" destId="{06F12B7A-32F0-4F87-878A-A17C867FB9C4}" srcOrd="0" destOrd="0" presId="urn:microsoft.com/office/officeart/2005/8/layout/hList1"/>
    <dgm:cxn modelId="{0FB8D73B-5405-4AE2-B7D3-8D1A1BB1A11A}" type="presParOf" srcId="{AECE571C-BB97-4F67-A1F3-1F2FE9F64351}" destId="{9315DB5B-60D4-42AD-A2C2-69CA667EBC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A8AE6F-CA01-4725-A64D-3AA4BE053AB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337CE0-D183-43D4-86B7-57ED8744B5C8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Cuando no haya relación de pareja</a:t>
          </a:r>
          <a:endParaRPr lang="en-US">
            <a:solidFill>
              <a:schemeClr val="tx1"/>
            </a:solidFill>
          </a:endParaRPr>
        </a:p>
      </dgm:t>
    </dgm:pt>
    <dgm:pt modelId="{77BEDC7C-E172-48C3-B0F4-89B51FCD7ADA}" type="parTrans" cxnId="{1F2C84A2-449E-4D76-BFBD-2DC760FDB5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14DC58-D268-4EC9-8A49-524A12B7983F}" type="sibTrans" cxnId="{1F2C84A2-449E-4D76-BFBD-2DC760FDB51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501727-4351-4431-AE09-349C8BC7908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P. e. En </a:t>
          </a:r>
          <a:r>
            <a:rPr lang="en-US" dirty="0" err="1">
              <a:solidFill>
                <a:schemeClr val="tx1"/>
              </a:solidFill>
            </a:rPr>
            <a:t>una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relación</a:t>
          </a:r>
          <a:r>
            <a:rPr lang="en-US" dirty="0">
              <a:solidFill>
                <a:schemeClr val="tx1"/>
              </a:solidFill>
            </a:rPr>
            <a:t> de </a:t>
          </a:r>
          <a:r>
            <a:rPr lang="en-US" dirty="0" err="1">
              <a:solidFill>
                <a:schemeClr val="tx1"/>
              </a:solidFill>
            </a:rPr>
            <a:t>prostitución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s-ES" dirty="0">
              <a:solidFill>
                <a:schemeClr val="tx1"/>
              </a:solidFill>
            </a:rPr>
            <a:t>STS 444/2020, 14-9)</a:t>
          </a:r>
          <a:endParaRPr lang="en-US" dirty="0">
            <a:solidFill>
              <a:schemeClr val="tx1"/>
            </a:solidFill>
          </a:endParaRPr>
        </a:p>
      </dgm:t>
    </dgm:pt>
    <dgm:pt modelId="{C7F831F6-1C74-427B-A9A3-06D1139C8CC2}" type="parTrans" cxnId="{90D289FE-BCF4-49A7-B2DE-30AFB7B712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CDA7097-9E3F-4CAE-859F-ECA02D23403E}" type="sibTrans" cxnId="{90D289FE-BCF4-49A7-B2DE-30AFB7B712A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1C0582-CC33-4D47-8AD7-CEBE8F1148C3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Los hechos probados evidencien que  el comportamiento del acusado estuvo impulsado por los tradicionales roles machistas</a:t>
          </a:r>
          <a:endParaRPr lang="en-US">
            <a:solidFill>
              <a:schemeClr val="tx1"/>
            </a:solidFill>
          </a:endParaRPr>
        </a:p>
      </dgm:t>
    </dgm:pt>
    <dgm:pt modelId="{190F7C16-BAC6-4242-BCDC-032CD0D1B5D4}" type="parTrans" cxnId="{65869DC3-A089-4269-93F7-0C81CD1760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474F3D-C6FA-46C1-AA49-F84AAD51AA7D}" type="sibTrans" cxnId="{65869DC3-A089-4269-93F7-0C81CD1760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F169CE-B46B-4B62-AEBC-55A96240EE69}">
      <dgm:prSet/>
      <dgm:spPr/>
      <dgm:t>
        <a:bodyPr/>
        <a:lstStyle/>
        <a:p>
          <a:r>
            <a:rPr lang="es-ES" dirty="0" err="1">
              <a:solidFill>
                <a:schemeClr val="tx1"/>
              </a:solidFill>
            </a:rPr>
            <a:t>P.e</a:t>
          </a:r>
          <a:r>
            <a:rPr lang="es-ES" dirty="0">
              <a:solidFill>
                <a:schemeClr val="tx1"/>
              </a:solidFill>
            </a:rPr>
            <a:t>.: después de la violación, ordena a la víctima limpiar la casa (STS 794/2022, 4/10) </a:t>
          </a:r>
          <a:endParaRPr lang="en-US" dirty="0">
            <a:solidFill>
              <a:schemeClr val="tx1"/>
            </a:solidFill>
          </a:endParaRPr>
        </a:p>
      </dgm:t>
    </dgm:pt>
    <dgm:pt modelId="{83C2F29B-25C2-4F0A-A37B-55B3F7CDD585}" type="parTrans" cxnId="{7CD98538-5F3F-4CF4-84BE-59E83AADDE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0C7B51-565A-40AA-83C6-7A60709D2E26}" type="sibTrans" cxnId="{7CD98538-5F3F-4CF4-84BE-59E83AADDE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3F8F98B-43F7-4200-964B-148ACE0C61B4}">
      <dgm:prSet/>
      <dgm:spPr/>
      <dgm:t>
        <a:bodyPr/>
        <a:lstStyle/>
        <a:p>
          <a:r>
            <a:rPr lang="es-ES">
              <a:solidFill>
                <a:schemeClr val="tx1"/>
              </a:solidFill>
            </a:rPr>
            <a:t>Los hechos “machistas” tienen que estar directamente relacionados con la agresión sexual</a:t>
          </a:r>
          <a:endParaRPr lang="en-US">
            <a:solidFill>
              <a:schemeClr val="tx1"/>
            </a:solidFill>
          </a:endParaRPr>
        </a:p>
      </dgm:t>
    </dgm:pt>
    <dgm:pt modelId="{A5322EAA-7FCC-4519-B59B-469C24A4A972}" type="parTrans" cxnId="{BC5A4A7E-519C-4BD1-913C-5F0CEA71F0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42999F-A608-4C28-B3B4-DD4C9E366052}" type="sibTrans" cxnId="{BC5A4A7E-519C-4BD1-913C-5F0CEA71F0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125F2D-E73E-42B4-8F7C-AA639D80AA7A}" type="pres">
      <dgm:prSet presAssocID="{E9A8AE6F-CA01-4725-A64D-3AA4BE053ABD}" presName="linear" presStyleCnt="0">
        <dgm:presLayoutVars>
          <dgm:animLvl val="lvl"/>
          <dgm:resizeHandles val="exact"/>
        </dgm:presLayoutVars>
      </dgm:prSet>
      <dgm:spPr/>
    </dgm:pt>
    <dgm:pt modelId="{5998BD37-4612-4A25-9E35-5C5E5CB0C40C}" type="pres">
      <dgm:prSet presAssocID="{61337CE0-D183-43D4-86B7-57ED8744B5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108D24-F804-47CA-BC70-B8D3E134B49A}" type="pres">
      <dgm:prSet presAssocID="{61337CE0-D183-43D4-86B7-57ED8744B5C8}" presName="childText" presStyleLbl="revTx" presStyleIdx="0" presStyleCnt="2">
        <dgm:presLayoutVars>
          <dgm:bulletEnabled val="1"/>
        </dgm:presLayoutVars>
      </dgm:prSet>
      <dgm:spPr/>
    </dgm:pt>
    <dgm:pt modelId="{62356856-0C5D-44CA-AE1D-8ECC7EF92A3F}" type="pres">
      <dgm:prSet presAssocID="{221C0582-CC33-4D47-8AD7-CEBE8F1148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A4A30B-4929-4335-85BC-35C0669F2B34}" type="pres">
      <dgm:prSet presAssocID="{221C0582-CC33-4D47-8AD7-CEBE8F1148C3}" presName="childText" presStyleLbl="revTx" presStyleIdx="1" presStyleCnt="2">
        <dgm:presLayoutVars>
          <dgm:bulletEnabled val="1"/>
        </dgm:presLayoutVars>
      </dgm:prSet>
      <dgm:spPr/>
    </dgm:pt>
    <dgm:pt modelId="{D4E06FD5-0FD9-4A2C-89FE-CFE143B44947}" type="pres">
      <dgm:prSet presAssocID="{C3F8F98B-43F7-4200-964B-148ACE0C61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5D271E-7AA8-4374-BCAF-5254019B6319}" type="presOf" srcId="{CC501727-4351-4431-AE09-349C8BC79084}" destId="{1A108D24-F804-47CA-BC70-B8D3E134B49A}" srcOrd="0" destOrd="0" presId="urn:microsoft.com/office/officeart/2005/8/layout/vList2"/>
    <dgm:cxn modelId="{EDE4172C-7C8A-491A-AE50-C439722BE814}" type="presOf" srcId="{C3F8F98B-43F7-4200-964B-148ACE0C61B4}" destId="{D4E06FD5-0FD9-4A2C-89FE-CFE143B44947}" srcOrd="0" destOrd="0" presId="urn:microsoft.com/office/officeart/2005/8/layout/vList2"/>
    <dgm:cxn modelId="{94AD6532-A71E-4A82-A6CF-47D9203B3087}" type="presOf" srcId="{221C0582-CC33-4D47-8AD7-CEBE8F1148C3}" destId="{62356856-0C5D-44CA-AE1D-8ECC7EF92A3F}" srcOrd="0" destOrd="0" presId="urn:microsoft.com/office/officeart/2005/8/layout/vList2"/>
    <dgm:cxn modelId="{7CD98538-5F3F-4CF4-84BE-59E83AADDE5C}" srcId="{221C0582-CC33-4D47-8AD7-CEBE8F1148C3}" destId="{D3F169CE-B46B-4B62-AEBC-55A96240EE69}" srcOrd="0" destOrd="0" parTransId="{83C2F29B-25C2-4F0A-A37B-55B3F7CDD585}" sibTransId="{BA0C7B51-565A-40AA-83C6-7A60709D2E26}"/>
    <dgm:cxn modelId="{6B1BC96E-4646-4BD0-B45A-643BB0D77000}" type="presOf" srcId="{61337CE0-D183-43D4-86B7-57ED8744B5C8}" destId="{5998BD37-4612-4A25-9E35-5C5E5CB0C40C}" srcOrd="0" destOrd="0" presId="urn:microsoft.com/office/officeart/2005/8/layout/vList2"/>
    <dgm:cxn modelId="{8D6ED775-0FF8-4CE1-9FCA-C0B82B3533C9}" type="presOf" srcId="{E9A8AE6F-CA01-4725-A64D-3AA4BE053ABD}" destId="{88125F2D-E73E-42B4-8F7C-AA639D80AA7A}" srcOrd="0" destOrd="0" presId="urn:microsoft.com/office/officeart/2005/8/layout/vList2"/>
    <dgm:cxn modelId="{BC5A4A7E-519C-4BD1-913C-5F0CEA71F0F4}" srcId="{E9A8AE6F-CA01-4725-A64D-3AA4BE053ABD}" destId="{C3F8F98B-43F7-4200-964B-148ACE0C61B4}" srcOrd="2" destOrd="0" parTransId="{A5322EAA-7FCC-4519-B59B-469C24A4A972}" sibTransId="{FC42999F-A608-4C28-B3B4-DD4C9E366052}"/>
    <dgm:cxn modelId="{1F2C84A2-449E-4D76-BFBD-2DC760FDB51C}" srcId="{E9A8AE6F-CA01-4725-A64D-3AA4BE053ABD}" destId="{61337CE0-D183-43D4-86B7-57ED8744B5C8}" srcOrd="0" destOrd="0" parTransId="{77BEDC7C-E172-48C3-B0F4-89B51FCD7ADA}" sibTransId="{CA14DC58-D268-4EC9-8A49-524A12B7983F}"/>
    <dgm:cxn modelId="{882A7DBD-42F0-4578-BE2B-6885D5CB50AD}" type="presOf" srcId="{D3F169CE-B46B-4B62-AEBC-55A96240EE69}" destId="{E6A4A30B-4929-4335-85BC-35C0669F2B34}" srcOrd="0" destOrd="0" presId="urn:microsoft.com/office/officeart/2005/8/layout/vList2"/>
    <dgm:cxn modelId="{65869DC3-A089-4269-93F7-0C81CD1760AE}" srcId="{E9A8AE6F-CA01-4725-A64D-3AA4BE053ABD}" destId="{221C0582-CC33-4D47-8AD7-CEBE8F1148C3}" srcOrd="1" destOrd="0" parTransId="{190F7C16-BAC6-4242-BCDC-032CD0D1B5D4}" sibTransId="{C8474F3D-C6FA-46C1-AA49-F84AAD51AA7D}"/>
    <dgm:cxn modelId="{90D289FE-BCF4-49A7-B2DE-30AFB7B712A2}" srcId="{61337CE0-D183-43D4-86B7-57ED8744B5C8}" destId="{CC501727-4351-4431-AE09-349C8BC79084}" srcOrd="0" destOrd="0" parTransId="{C7F831F6-1C74-427B-A9A3-06D1139C8CC2}" sibTransId="{CCDA7097-9E3F-4CAE-859F-ECA02D23403E}"/>
    <dgm:cxn modelId="{74F8233F-6885-440D-AB81-292F3340E039}" type="presParOf" srcId="{88125F2D-E73E-42B4-8F7C-AA639D80AA7A}" destId="{5998BD37-4612-4A25-9E35-5C5E5CB0C40C}" srcOrd="0" destOrd="0" presId="urn:microsoft.com/office/officeart/2005/8/layout/vList2"/>
    <dgm:cxn modelId="{8ED8A7C7-DC68-4B3B-B65B-595AAAB3D62A}" type="presParOf" srcId="{88125F2D-E73E-42B4-8F7C-AA639D80AA7A}" destId="{1A108D24-F804-47CA-BC70-B8D3E134B49A}" srcOrd="1" destOrd="0" presId="urn:microsoft.com/office/officeart/2005/8/layout/vList2"/>
    <dgm:cxn modelId="{AC08483C-B267-4647-B80F-059906FC9203}" type="presParOf" srcId="{88125F2D-E73E-42B4-8F7C-AA639D80AA7A}" destId="{62356856-0C5D-44CA-AE1D-8ECC7EF92A3F}" srcOrd="2" destOrd="0" presId="urn:microsoft.com/office/officeart/2005/8/layout/vList2"/>
    <dgm:cxn modelId="{31D54F5F-0EF1-4408-B0CA-DFA2267C4DEE}" type="presParOf" srcId="{88125F2D-E73E-42B4-8F7C-AA639D80AA7A}" destId="{E6A4A30B-4929-4335-85BC-35C0669F2B34}" srcOrd="3" destOrd="0" presId="urn:microsoft.com/office/officeart/2005/8/layout/vList2"/>
    <dgm:cxn modelId="{E79BA697-4449-47E6-9194-E15D16E18D02}" type="presParOf" srcId="{88125F2D-E73E-42B4-8F7C-AA639D80AA7A}" destId="{D4E06FD5-0FD9-4A2C-89FE-CFE143B449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6DF0FC-761A-45C7-AC89-9B4730879D6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B38049-60F5-4922-9240-04D99AB7F5D4}">
      <dgm:prSet/>
      <dgm:spPr/>
      <dgm:t>
        <a:bodyPr/>
        <a:lstStyle/>
        <a:p>
          <a:r>
            <a:rPr lang="es-ES"/>
            <a:t>Si no es un “delito de violencia de género”</a:t>
          </a:r>
          <a:endParaRPr lang="en-US"/>
        </a:p>
      </dgm:t>
    </dgm:pt>
    <dgm:pt modelId="{BF193626-EAA9-4F41-888A-44AC17BA324B}" type="parTrans" cxnId="{CAD786A6-6C71-4EE0-BA46-E13E0ADE2A10}">
      <dgm:prSet/>
      <dgm:spPr/>
      <dgm:t>
        <a:bodyPr/>
        <a:lstStyle/>
        <a:p>
          <a:endParaRPr lang="en-US"/>
        </a:p>
      </dgm:t>
    </dgm:pt>
    <dgm:pt modelId="{6E80EC73-C6A8-4E30-8B6E-A2D763E6D4D4}" type="sibTrans" cxnId="{CAD786A6-6C71-4EE0-BA46-E13E0ADE2A10}">
      <dgm:prSet/>
      <dgm:spPr/>
      <dgm:t>
        <a:bodyPr/>
        <a:lstStyle/>
        <a:p>
          <a:endParaRPr lang="en-US"/>
        </a:p>
      </dgm:t>
    </dgm:pt>
    <dgm:pt modelId="{02B21E1B-C25F-47CC-8036-FFBC0BF79FD9}">
      <dgm:prSet/>
      <dgm:spPr/>
      <dgm:t>
        <a:bodyPr/>
        <a:lstStyle/>
        <a:p>
          <a:r>
            <a:rPr lang="es-ES"/>
            <a:t>Si se pueden tomar en consideración conductas respecto de distintos sujetos pasivos</a:t>
          </a:r>
          <a:endParaRPr lang="en-US"/>
        </a:p>
      </dgm:t>
    </dgm:pt>
    <dgm:pt modelId="{3CF7B87B-F32A-4AD9-AAB8-980146C5B79A}" type="parTrans" cxnId="{F379C5DD-D830-4C0B-B3DB-D28CA2547BA3}">
      <dgm:prSet/>
      <dgm:spPr/>
      <dgm:t>
        <a:bodyPr/>
        <a:lstStyle/>
        <a:p>
          <a:endParaRPr lang="en-US"/>
        </a:p>
      </dgm:t>
    </dgm:pt>
    <dgm:pt modelId="{1AB67D1C-9FB4-4AEC-B749-573D245F04DE}" type="sibTrans" cxnId="{F379C5DD-D830-4C0B-B3DB-D28CA2547BA3}">
      <dgm:prSet/>
      <dgm:spPr/>
      <dgm:t>
        <a:bodyPr/>
        <a:lstStyle/>
        <a:p>
          <a:endParaRPr lang="en-US"/>
        </a:p>
      </dgm:t>
    </dgm:pt>
    <dgm:pt modelId="{7D729FB2-4908-4EF1-98FA-51AE538A7E50}">
      <dgm:prSet/>
      <dgm:spPr/>
      <dgm:t>
        <a:bodyPr/>
        <a:lstStyle/>
        <a:p>
          <a:r>
            <a:rPr lang="es-ES"/>
            <a:t>Si la agravante no va vinculada a la relación de afectividad</a:t>
          </a:r>
          <a:endParaRPr lang="en-US"/>
        </a:p>
      </dgm:t>
    </dgm:pt>
    <dgm:pt modelId="{1562DFF7-D8EA-4869-84EF-6255D7FA435C}" type="parTrans" cxnId="{875977D8-1256-4EE1-B99A-8AC43F7A1FA8}">
      <dgm:prSet/>
      <dgm:spPr/>
      <dgm:t>
        <a:bodyPr/>
        <a:lstStyle/>
        <a:p>
          <a:endParaRPr lang="en-US"/>
        </a:p>
      </dgm:t>
    </dgm:pt>
    <dgm:pt modelId="{14F01A8C-2254-4DD3-B5AF-36383255960C}" type="sibTrans" cxnId="{875977D8-1256-4EE1-B99A-8AC43F7A1FA8}">
      <dgm:prSet/>
      <dgm:spPr/>
      <dgm:t>
        <a:bodyPr/>
        <a:lstStyle/>
        <a:p>
          <a:endParaRPr lang="en-US"/>
        </a:p>
      </dgm:t>
    </dgm:pt>
    <dgm:pt modelId="{00523D87-6BB6-4C8E-AA96-AE4B1762BB92}" type="pres">
      <dgm:prSet presAssocID="{4E6DF0FC-761A-45C7-AC89-9B4730879D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DC5E34-4213-4209-A2B5-B37FE3CF1DED}" type="pres">
      <dgm:prSet presAssocID="{28B38049-60F5-4922-9240-04D99AB7F5D4}" presName="hierRoot1" presStyleCnt="0"/>
      <dgm:spPr/>
    </dgm:pt>
    <dgm:pt modelId="{E0C78488-A752-4F91-AE09-38AC68A73C73}" type="pres">
      <dgm:prSet presAssocID="{28B38049-60F5-4922-9240-04D99AB7F5D4}" presName="composite" presStyleCnt="0"/>
      <dgm:spPr/>
    </dgm:pt>
    <dgm:pt modelId="{134281E5-7C0E-4EFF-B94B-FCF7CC3312EF}" type="pres">
      <dgm:prSet presAssocID="{28B38049-60F5-4922-9240-04D99AB7F5D4}" presName="background" presStyleLbl="node0" presStyleIdx="0" presStyleCnt="3"/>
      <dgm:spPr/>
    </dgm:pt>
    <dgm:pt modelId="{ADF34F55-15C5-4556-9DA2-D3AE8AE4C7E6}" type="pres">
      <dgm:prSet presAssocID="{28B38049-60F5-4922-9240-04D99AB7F5D4}" presName="text" presStyleLbl="fgAcc0" presStyleIdx="0" presStyleCnt="3">
        <dgm:presLayoutVars>
          <dgm:chPref val="3"/>
        </dgm:presLayoutVars>
      </dgm:prSet>
      <dgm:spPr/>
    </dgm:pt>
    <dgm:pt modelId="{A2D46BA0-A0CE-479F-9685-F87ED351569A}" type="pres">
      <dgm:prSet presAssocID="{28B38049-60F5-4922-9240-04D99AB7F5D4}" presName="hierChild2" presStyleCnt="0"/>
      <dgm:spPr/>
    </dgm:pt>
    <dgm:pt modelId="{D0AFE4E5-7A5C-42BB-9BE0-B510A5A73B6B}" type="pres">
      <dgm:prSet presAssocID="{02B21E1B-C25F-47CC-8036-FFBC0BF79FD9}" presName="hierRoot1" presStyleCnt="0"/>
      <dgm:spPr/>
    </dgm:pt>
    <dgm:pt modelId="{BA5320AF-249B-43CB-BED1-407218B1552D}" type="pres">
      <dgm:prSet presAssocID="{02B21E1B-C25F-47CC-8036-FFBC0BF79FD9}" presName="composite" presStyleCnt="0"/>
      <dgm:spPr/>
    </dgm:pt>
    <dgm:pt modelId="{6C346638-14D6-42FF-B727-6A90D0FEB480}" type="pres">
      <dgm:prSet presAssocID="{02B21E1B-C25F-47CC-8036-FFBC0BF79FD9}" presName="background" presStyleLbl="node0" presStyleIdx="1" presStyleCnt="3"/>
      <dgm:spPr/>
    </dgm:pt>
    <dgm:pt modelId="{71DBB3DF-0E77-484E-AA19-B139DCE37824}" type="pres">
      <dgm:prSet presAssocID="{02B21E1B-C25F-47CC-8036-FFBC0BF79FD9}" presName="text" presStyleLbl="fgAcc0" presStyleIdx="1" presStyleCnt="3">
        <dgm:presLayoutVars>
          <dgm:chPref val="3"/>
        </dgm:presLayoutVars>
      </dgm:prSet>
      <dgm:spPr/>
    </dgm:pt>
    <dgm:pt modelId="{2D45ACA6-EBF5-483C-9381-4DBCA6E72ADA}" type="pres">
      <dgm:prSet presAssocID="{02B21E1B-C25F-47CC-8036-FFBC0BF79FD9}" presName="hierChild2" presStyleCnt="0"/>
      <dgm:spPr/>
    </dgm:pt>
    <dgm:pt modelId="{35BB0F70-3B0F-453E-BE7B-B0545EA1ED81}" type="pres">
      <dgm:prSet presAssocID="{7D729FB2-4908-4EF1-98FA-51AE538A7E50}" presName="hierRoot1" presStyleCnt="0"/>
      <dgm:spPr/>
    </dgm:pt>
    <dgm:pt modelId="{D8232EAF-A2D6-4FAA-89CD-799120882359}" type="pres">
      <dgm:prSet presAssocID="{7D729FB2-4908-4EF1-98FA-51AE538A7E50}" presName="composite" presStyleCnt="0"/>
      <dgm:spPr/>
    </dgm:pt>
    <dgm:pt modelId="{FB83DEA6-B115-405F-AE28-DEC7BC087B37}" type="pres">
      <dgm:prSet presAssocID="{7D729FB2-4908-4EF1-98FA-51AE538A7E50}" presName="background" presStyleLbl="node0" presStyleIdx="2" presStyleCnt="3"/>
      <dgm:spPr/>
    </dgm:pt>
    <dgm:pt modelId="{0707D377-E64B-4455-B37F-D92C348610CD}" type="pres">
      <dgm:prSet presAssocID="{7D729FB2-4908-4EF1-98FA-51AE538A7E50}" presName="text" presStyleLbl="fgAcc0" presStyleIdx="2" presStyleCnt="3">
        <dgm:presLayoutVars>
          <dgm:chPref val="3"/>
        </dgm:presLayoutVars>
      </dgm:prSet>
      <dgm:spPr/>
    </dgm:pt>
    <dgm:pt modelId="{C28C70D7-BFDC-45F0-B138-34942DBD57EC}" type="pres">
      <dgm:prSet presAssocID="{7D729FB2-4908-4EF1-98FA-51AE538A7E50}" presName="hierChild2" presStyleCnt="0"/>
      <dgm:spPr/>
    </dgm:pt>
  </dgm:ptLst>
  <dgm:cxnLst>
    <dgm:cxn modelId="{A7B64919-F338-4358-8E59-9A8B013FB4D3}" type="presOf" srcId="{4E6DF0FC-761A-45C7-AC89-9B4730879D63}" destId="{00523D87-6BB6-4C8E-AA96-AE4B1762BB92}" srcOrd="0" destOrd="0" presId="urn:microsoft.com/office/officeart/2005/8/layout/hierarchy1"/>
    <dgm:cxn modelId="{CAD786A6-6C71-4EE0-BA46-E13E0ADE2A10}" srcId="{4E6DF0FC-761A-45C7-AC89-9B4730879D63}" destId="{28B38049-60F5-4922-9240-04D99AB7F5D4}" srcOrd="0" destOrd="0" parTransId="{BF193626-EAA9-4F41-888A-44AC17BA324B}" sibTransId="{6E80EC73-C6A8-4E30-8B6E-A2D763E6D4D4}"/>
    <dgm:cxn modelId="{875977D8-1256-4EE1-B99A-8AC43F7A1FA8}" srcId="{4E6DF0FC-761A-45C7-AC89-9B4730879D63}" destId="{7D729FB2-4908-4EF1-98FA-51AE538A7E50}" srcOrd="2" destOrd="0" parTransId="{1562DFF7-D8EA-4869-84EF-6255D7FA435C}" sibTransId="{14F01A8C-2254-4DD3-B5AF-36383255960C}"/>
    <dgm:cxn modelId="{F379C5DD-D830-4C0B-B3DB-D28CA2547BA3}" srcId="{4E6DF0FC-761A-45C7-AC89-9B4730879D63}" destId="{02B21E1B-C25F-47CC-8036-FFBC0BF79FD9}" srcOrd="1" destOrd="0" parTransId="{3CF7B87B-F32A-4AD9-AAB8-980146C5B79A}" sibTransId="{1AB67D1C-9FB4-4AEC-B749-573D245F04DE}"/>
    <dgm:cxn modelId="{2CC768E2-1C15-4BB2-991C-28957D292F2B}" type="presOf" srcId="{7D729FB2-4908-4EF1-98FA-51AE538A7E50}" destId="{0707D377-E64B-4455-B37F-D92C348610CD}" srcOrd="0" destOrd="0" presId="urn:microsoft.com/office/officeart/2005/8/layout/hierarchy1"/>
    <dgm:cxn modelId="{F1C863E8-DD01-4ED0-BA60-D6784967115C}" type="presOf" srcId="{28B38049-60F5-4922-9240-04D99AB7F5D4}" destId="{ADF34F55-15C5-4556-9DA2-D3AE8AE4C7E6}" srcOrd="0" destOrd="0" presId="urn:microsoft.com/office/officeart/2005/8/layout/hierarchy1"/>
    <dgm:cxn modelId="{687472FF-F644-47D9-A374-E613921496EE}" type="presOf" srcId="{02B21E1B-C25F-47CC-8036-FFBC0BF79FD9}" destId="{71DBB3DF-0E77-484E-AA19-B139DCE37824}" srcOrd="0" destOrd="0" presId="urn:microsoft.com/office/officeart/2005/8/layout/hierarchy1"/>
    <dgm:cxn modelId="{2194210D-CF2C-4AB8-BE6C-9034E04A9B0F}" type="presParOf" srcId="{00523D87-6BB6-4C8E-AA96-AE4B1762BB92}" destId="{50DC5E34-4213-4209-A2B5-B37FE3CF1DED}" srcOrd="0" destOrd="0" presId="urn:microsoft.com/office/officeart/2005/8/layout/hierarchy1"/>
    <dgm:cxn modelId="{592101DD-2A7D-48CB-9DB5-06B4BF04EE75}" type="presParOf" srcId="{50DC5E34-4213-4209-A2B5-B37FE3CF1DED}" destId="{E0C78488-A752-4F91-AE09-38AC68A73C73}" srcOrd="0" destOrd="0" presId="urn:microsoft.com/office/officeart/2005/8/layout/hierarchy1"/>
    <dgm:cxn modelId="{414CB005-3C83-4388-B4FC-E0EE7C6CA053}" type="presParOf" srcId="{E0C78488-A752-4F91-AE09-38AC68A73C73}" destId="{134281E5-7C0E-4EFF-B94B-FCF7CC3312EF}" srcOrd="0" destOrd="0" presId="urn:microsoft.com/office/officeart/2005/8/layout/hierarchy1"/>
    <dgm:cxn modelId="{7056AAE0-1565-4F04-BE00-64D122CC7AD9}" type="presParOf" srcId="{E0C78488-A752-4F91-AE09-38AC68A73C73}" destId="{ADF34F55-15C5-4556-9DA2-D3AE8AE4C7E6}" srcOrd="1" destOrd="0" presId="urn:microsoft.com/office/officeart/2005/8/layout/hierarchy1"/>
    <dgm:cxn modelId="{52E9B96F-08DF-46CA-BA48-F8E094DB0D65}" type="presParOf" srcId="{50DC5E34-4213-4209-A2B5-B37FE3CF1DED}" destId="{A2D46BA0-A0CE-479F-9685-F87ED351569A}" srcOrd="1" destOrd="0" presId="urn:microsoft.com/office/officeart/2005/8/layout/hierarchy1"/>
    <dgm:cxn modelId="{E840752C-96F9-4D30-88C3-604A985F435A}" type="presParOf" srcId="{00523D87-6BB6-4C8E-AA96-AE4B1762BB92}" destId="{D0AFE4E5-7A5C-42BB-9BE0-B510A5A73B6B}" srcOrd="1" destOrd="0" presId="urn:microsoft.com/office/officeart/2005/8/layout/hierarchy1"/>
    <dgm:cxn modelId="{ED69651E-F59D-44B3-BF05-1EA549120107}" type="presParOf" srcId="{D0AFE4E5-7A5C-42BB-9BE0-B510A5A73B6B}" destId="{BA5320AF-249B-43CB-BED1-407218B1552D}" srcOrd="0" destOrd="0" presId="urn:microsoft.com/office/officeart/2005/8/layout/hierarchy1"/>
    <dgm:cxn modelId="{EF010C61-B508-4D20-8D08-3CDAC23F8748}" type="presParOf" srcId="{BA5320AF-249B-43CB-BED1-407218B1552D}" destId="{6C346638-14D6-42FF-B727-6A90D0FEB480}" srcOrd="0" destOrd="0" presId="urn:microsoft.com/office/officeart/2005/8/layout/hierarchy1"/>
    <dgm:cxn modelId="{6FE59490-345D-4550-AC92-4B1A1280CF9B}" type="presParOf" srcId="{BA5320AF-249B-43CB-BED1-407218B1552D}" destId="{71DBB3DF-0E77-484E-AA19-B139DCE37824}" srcOrd="1" destOrd="0" presId="urn:microsoft.com/office/officeart/2005/8/layout/hierarchy1"/>
    <dgm:cxn modelId="{9AFD04BE-E7B7-433B-BD26-438EA1368B31}" type="presParOf" srcId="{D0AFE4E5-7A5C-42BB-9BE0-B510A5A73B6B}" destId="{2D45ACA6-EBF5-483C-9381-4DBCA6E72ADA}" srcOrd="1" destOrd="0" presId="urn:microsoft.com/office/officeart/2005/8/layout/hierarchy1"/>
    <dgm:cxn modelId="{0C8508A6-2C41-4121-B835-48A880EE5FA8}" type="presParOf" srcId="{00523D87-6BB6-4C8E-AA96-AE4B1762BB92}" destId="{35BB0F70-3B0F-453E-BE7B-B0545EA1ED81}" srcOrd="2" destOrd="0" presId="urn:microsoft.com/office/officeart/2005/8/layout/hierarchy1"/>
    <dgm:cxn modelId="{2B91C73C-E741-49EC-BB74-FD4D2D726CF2}" type="presParOf" srcId="{35BB0F70-3B0F-453E-BE7B-B0545EA1ED81}" destId="{D8232EAF-A2D6-4FAA-89CD-799120882359}" srcOrd="0" destOrd="0" presId="urn:microsoft.com/office/officeart/2005/8/layout/hierarchy1"/>
    <dgm:cxn modelId="{D337736C-475E-4934-9C4D-BEAC063AFE1D}" type="presParOf" srcId="{D8232EAF-A2D6-4FAA-89CD-799120882359}" destId="{FB83DEA6-B115-405F-AE28-DEC7BC087B37}" srcOrd="0" destOrd="0" presId="urn:microsoft.com/office/officeart/2005/8/layout/hierarchy1"/>
    <dgm:cxn modelId="{92B8537A-E414-4382-9AA6-A85BF0F7E989}" type="presParOf" srcId="{D8232EAF-A2D6-4FAA-89CD-799120882359}" destId="{0707D377-E64B-4455-B37F-D92C348610CD}" srcOrd="1" destOrd="0" presId="urn:microsoft.com/office/officeart/2005/8/layout/hierarchy1"/>
    <dgm:cxn modelId="{576C750A-B6E0-4009-AB34-5D1A635F8429}" type="presParOf" srcId="{35BB0F70-3B0F-453E-BE7B-B0545EA1ED81}" destId="{C28C70D7-BFDC-45F0-B138-34942DBD57E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61F2D76-79D9-4A73-BC53-5097006409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CB63DA-6162-4FF6-85DC-7657A3D74645}">
      <dgm:prSet/>
      <dgm:spPr/>
      <dgm:t>
        <a:bodyPr/>
        <a:lstStyle/>
        <a:p>
          <a:r>
            <a:rPr lang="es-ES"/>
            <a:t>el delito de amenazas no queda absorbido por el de maltrato si en el acto de maltratar, además, se amenaza</a:t>
          </a:r>
          <a:endParaRPr lang="en-US"/>
        </a:p>
      </dgm:t>
    </dgm:pt>
    <dgm:pt modelId="{7CF8A5A9-F0DA-47CB-B10E-BBCD413348F6}" type="parTrans" cxnId="{DD26F86A-AFEC-49E3-8B8A-3AD7F7BA968A}">
      <dgm:prSet/>
      <dgm:spPr/>
      <dgm:t>
        <a:bodyPr/>
        <a:lstStyle/>
        <a:p>
          <a:endParaRPr lang="en-US"/>
        </a:p>
      </dgm:t>
    </dgm:pt>
    <dgm:pt modelId="{AE103150-2083-4FE5-9AAD-63AA7C7E7BC3}" type="sibTrans" cxnId="{DD26F86A-AFEC-49E3-8B8A-3AD7F7BA968A}">
      <dgm:prSet/>
      <dgm:spPr/>
      <dgm:t>
        <a:bodyPr/>
        <a:lstStyle/>
        <a:p>
          <a:endParaRPr lang="en-US"/>
        </a:p>
      </dgm:t>
    </dgm:pt>
    <dgm:pt modelId="{CBA69BE7-3DB4-40C4-BC26-22C04A6AFB5A}">
      <dgm:prSet/>
      <dgm:spPr/>
      <dgm:t>
        <a:bodyPr/>
        <a:lstStyle/>
        <a:p>
          <a:r>
            <a:rPr lang="es-ES"/>
            <a:t>Concurso real</a:t>
          </a:r>
          <a:endParaRPr lang="en-US"/>
        </a:p>
      </dgm:t>
    </dgm:pt>
    <dgm:pt modelId="{E5CC9777-202C-4605-98D8-B73981C59E0D}" type="parTrans" cxnId="{83064CB1-3C5F-4DE8-8E73-5C2109C4D225}">
      <dgm:prSet/>
      <dgm:spPr/>
      <dgm:t>
        <a:bodyPr/>
        <a:lstStyle/>
        <a:p>
          <a:endParaRPr lang="en-US"/>
        </a:p>
      </dgm:t>
    </dgm:pt>
    <dgm:pt modelId="{18DB7A1C-7281-487C-8D04-C852905F2641}" type="sibTrans" cxnId="{83064CB1-3C5F-4DE8-8E73-5C2109C4D225}">
      <dgm:prSet/>
      <dgm:spPr/>
      <dgm:t>
        <a:bodyPr/>
        <a:lstStyle/>
        <a:p>
          <a:endParaRPr lang="en-US"/>
        </a:p>
      </dgm:t>
    </dgm:pt>
    <dgm:pt modelId="{C385F48A-A02C-43B1-B865-755436D08CFC}">
      <dgm:prSet/>
      <dgm:spPr/>
      <dgm:t>
        <a:bodyPr/>
        <a:lstStyle/>
        <a:p>
          <a:r>
            <a:rPr lang="es-ES"/>
            <a:t>Impago de prestaciones (art. 227CP) puede ser una “violencia económica” si coloca al hijo en estado de necesidad</a:t>
          </a:r>
          <a:endParaRPr lang="en-US"/>
        </a:p>
      </dgm:t>
    </dgm:pt>
    <dgm:pt modelId="{3EBDC80D-85E5-4862-99F9-04ED6FD337E3}" type="parTrans" cxnId="{A9CED324-0B7F-4530-96AD-5F692F65B5C5}">
      <dgm:prSet/>
      <dgm:spPr/>
      <dgm:t>
        <a:bodyPr/>
        <a:lstStyle/>
        <a:p>
          <a:endParaRPr lang="en-US"/>
        </a:p>
      </dgm:t>
    </dgm:pt>
    <dgm:pt modelId="{7428A824-8B82-4E27-A9DE-4523022782A8}" type="sibTrans" cxnId="{A9CED324-0B7F-4530-96AD-5F692F65B5C5}">
      <dgm:prSet/>
      <dgm:spPr/>
      <dgm:t>
        <a:bodyPr/>
        <a:lstStyle/>
        <a:p>
          <a:endParaRPr lang="en-US"/>
        </a:p>
      </dgm:t>
    </dgm:pt>
    <dgm:pt modelId="{6A536F91-AC00-4264-B8AA-D1B2223D6A8A}" type="pres">
      <dgm:prSet presAssocID="{D61F2D76-79D9-4A73-BC53-509700640916}" presName="linear" presStyleCnt="0">
        <dgm:presLayoutVars>
          <dgm:animLvl val="lvl"/>
          <dgm:resizeHandles val="exact"/>
        </dgm:presLayoutVars>
      </dgm:prSet>
      <dgm:spPr/>
    </dgm:pt>
    <dgm:pt modelId="{9CDCE973-FCAE-47E5-AA76-453339CE3346}" type="pres">
      <dgm:prSet presAssocID="{79CB63DA-6162-4FF6-85DC-7657A3D746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BB791F-4A13-496E-9815-018F4AE88CF8}" type="pres">
      <dgm:prSet presAssocID="{79CB63DA-6162-4FF6-85DC-7657A3D74645}" presName="childText" presStyleLbl="revTx" presStyleIdx="0" presStyleCnt="1">
        <dgm:presLayoutVars>
          <dgm:bulletEnabled val="1"/>
        </dgm:presLayoutVars>
      </dgm:prSet>
      <dgm:spPr/>
    </dgm:pt>
    <dgm:pt modelId="{FC755109-EC52-4A82-BEC4-E0DE8736B82A}" type="pres">
      <dgm:prSet presAssocID="{C385F48A-A02C-43B1-B865-755436D08CF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1EF5009-D8EC-4D13-85DA-FD6287B3C806}" type="presOf" srcId="{79CB63DA-6162-4FF6-85DC-7657A3D74645}" destId="{9CDCE973-FCAE-47E5-AA76-453339CE3346}" srcOrd="0" destOrd="0" presId="urn:microsoft.com/office/officeart/2005/8/layout/vList2"/>
    <dgm:cxn modelId="{A9CED324-0B7F-4530-96AD-5F692F65B5C5}" srcId="{D61F2D76-79D9-4A73-BC53-509700640916}" destId="{C385F48A-A02C-43B1-B865-755436D08CFC}" srcOrd="1" destOrd="0" parTransId="{3EBDC80D-85E5-4862-99F9-04ED6FD337E3}" sibTransId="{7428A824-8B82-4E27-A9DE-4523022782A8}"/>
    <dgm:cxn modelId="{B79B5B2A-75BE-4A7A-A820-474DBEFF87C4}" type="presOf" srcId="{D61F2D76-79D9-4A73-BC53-509700640916}" destId="{6A536F91-AC00-4264-B8AA-D1B2223D6A8A}" srcOrd="0" destOrd="0" presId="urn:microsoft.com/office/officeart/2005/8/layout/vList2"/>
    <dgm:cxn modelId="{DD26F86A-AFEC-49E3-8B8A-3AD7F7BA968A}" srcId="{D61F2D76-79D9-4A73-BC53-509700640916}" destId="{79CB63DA-6162-4FF6-85DC-7657A3D74645}" srcOrd="0" destOrd="0" parTransId="{7CF8A5A9-F0DA-47CB-B10E-BBCD413348F6}" sibTransId="{AE103150-2083-4FE5-9AAD-63AA7C7E7BC3}"/>
    <dgm:cxn modelId="{83064CB1-3C5F-4DE8-8E73-5C2109C4D225}" srcId="{79CB63DA-6162-4FF6-85DC-7657A3D74645}" destId="{CBA69BE7-3DB4-40C4-BC26-22C04A6AFB5A}" srcOrd="0" destOrd="0" parTransId="{E5CC9777-202C-4605-98D8-B73981C59E0D}" sibTransId="{18DB7A1C-7281-487C-8D04-C852905F2641}"/>
    <dgm:cxn modelId="{83B1EDBA-FE99-454C-B30C-BB855DD78AAC}" type="presOf" srcId="{C385F48A-A02C-43B1-B865-755436D08CFC}" destId="{FC755109-EC52-4A82-BEC4-E0DE8736B82A}" srcOrd="0" destOrd="0" presId="urn:microsoft.com/office/officeart/2005/8/layout/vList2"/>
    <dgm:cxn modelId="{AE710CE0-4913-4A28-A531-59F1DF634928}" type="presOf" srcId="{CBA69BE7-3DB4-40C4-BC26-22C04A6AFB5A}" destId="{F8BB791F-4A13-496E-9815-018F4AE88CF8}" srcOrd="0" destOrd="0" presId="urn:microsoft.com/office/officeart/2005/8/layout/vList2"/>
    <dgm:cxn modelId="{FAADA481-613F-48AA-BA26-57B9246542BC}" type="presParOf" srcId="{6A536F91-AC00-4264-B8AA-D1B2223D6A8A}" destId="{9CDCE973-FCAE-47E5-AA76-453339CE3346}" srcOrd="0" destOrd="0" presId="urn:microsoft.com/office/officeart/2005/8/layout/vList2"/>
    <dgm:cxn modelId="{34941961-7A2B-4B5D-90C2-79BC15213B19}" type="presParOf" srcId="{6A536F91-AC00-4264-B8AA-D1B2223D6A8A}" destId="{F8BB791F-4A13-496E-9815-018F4AE88CF8}" srcOrd="1" destOrd="0" presId="urn:microsoft.com/office/officeart/2005/8/layout/vList2"/>
    <dgm:cxn modelId="{448DBFE7-8A4D-4C1E-9117-F4F73E3E6630}" type="presParOf" srcId="{6A536F91-AC00-4264-B8AA-D1B2223D6A8A}" destId="{FC755109-EC52-4A82-BEC4-E0DE8736B8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F228FA-B138-4CA1-9312-03A9F1EF54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DD3493-1101-4A26-B5A9-3CC67A438712}">
      <dgm:prSet/>
      <dgm:spPr/>
      <dgm:t>
        <a:bodyPr/>
        <a:lstStyle/>
        <a:p>
          <a:r>
            <a:rPr lang="es-ES" dirty="0"/>
            <a:t>Perfeccionar el concepto de violencia(s) de género</a:t>
          </a:r>
          <a:endParaRPr lang="en-US" dirty="0"/>
        </a:p>
      </dgm:t>
    </dgm:pt>
    <dgm:pt modelId="{0CA7A1C6-2B9B-48A9-8321-B49D0E578338}" type="parTrans" cxnId="{BADB168C-5B03-4D42-8F29-72D50F5EED7D}">
      <dgm:prSet/>
      <dgm:spPr/>
      <dgm:t>
        <a:bodyPr/>
        <a:lstStyle/>
        <a:p>
          <a:endParaRPr lang="en-US"/>
        </a:p>
      </dgm:t>
    </dgm:pt>
    <dgm:pt modelId="{BF600E4E-0DBC-4E99-8F91-3178111B3DBE}" type="sibTrans" cxnId="{BADB168C-5B03-4D42-8F29-72D50F5EED7D}">
      <dgm:prSet/>
      <dgm:spPr/>
      <dgm:t>
        <a:bodyPr/>
        <a:lstStyle/>
        <a:p>
          <a:endParaRPr lang="en-US"/>
        </a:p>
      </dgm:t>
    </dgm:pt>
    <dgm:pt modelId="{914178B2-C8E8-476A-8CA1-179C61BC4EE1}">
      <dgm:prSet/>
      <dgm:spPr/>
      <dgm:t>
        <a:bodyPr/>
        <a:lstStyle/>
        <a:p>
          <a:r>
            <a:rPr lang="es-ES"/>
            <a:t>No todas son iguales</a:t>
          </a:r>
          <a:endParaRPr lang="en-US"/>
        </a:p>
      </dgm:t>
    </dgm:pt>
    <dgm:pt modelId="{3E586EFB-5C51-484E-B680-FF2C569F1B74}" type="parTrans" cxnId="{17988876-32B5-4AF3-BF7F-4857CA043847}">
      <dgm:prSet/>
      <dgm:spPr/>
      <dgm:t>
        <a:bodyPr/>
        <a:lstStyle/>
        <a:p>
          <a:endParaRPr lang="en-US"/>
        </a:p>
      </dgm:t>
    </dgm:pt>
    <dgm:pt modelId="{E7BC8787-68B5-4F96-88F9-FDF655D3C375}" type="sibTrans" cxnId="{17988876-32B5-4AF3-BF7F-4857CA043847}">
      <dgm:prSet/>
      <dgm:spPr/>
      <dgm:t>
        <a:bodyPr/>
        <a:lstStyle/>
        <a:p>
          <a:endParaRPr lang="en-US"/>
        </a:p>
      </dgm:t>
    </dgm:pt>
    <dgm:pt modelId="{FC3D856E-5E6D-4842-84F4-AB7BB7B26BDF}">
      <dgm:prSet/>
      <dgm:spPr/>
      <dgm:t>
        <a:bodyPr/>
        <a:lstStyle/>
        <a:p>
          <a:r>
            <a:rPr lang="es-ES"/>
            <a:t>No están todas las que son</a:t>
          </a:r>
          <a:endParaRPr lang="en-US"/>
        </a:p>
      </dgm:t>
    </dgm:pt>
    <dgm:pt modelId="{8EBBC71F-482E-4846-A05F-ED7D2C89EC34}" type="parTrans" cxnId="{AEEDE7B3-73C4-4E4A-928C-2604F47EC235}">
      <dgm:prSet/>
      <dgm:spPr/>
      <dgm:t>
        <a:bodyPr/>
        <a:lstStyle/>
        <a:p>
          <a:endParaRPr lang="en-US"/>
        </a:p>
      </dgm:t>
    </dgm:pt>
    <dgm:pt modelId="{D5D06087-1F40-454E-8D62-DC535E617D0F}" type="sibTrans" cxnId="{AEEDE7B3-73C4-4E4A-928C-2604F47EC235}">
      <dgm:prSet/>
      <dgm:spPr/>
      <dgm:t>
        <a:bodyPr/>
        <a:lstStyle/>
        <a:p>
          <a:endParaRPr lang="en-US"/>
        </a:p>
      </dgm:t>
    </dgm:pt>
    <dgm:pt modelId="{845656E6-EE0B-465C-A2D0-10270F66CABE}">
      <dgm:prSet/>
      <dgm:spPr/>
      <dgm:t>
        <a:bodyPr/>
        <a:lstStyle/>
        <a:p>
          <a:r>
            <a:rPr lang="es-ES" dirty="0"/>
            <a:t>Perfeccionar los conceptos de violencia de género y violencia doméstica</a:t>
          </a:r>
          <a:endParaRPr lang="en-US" dirty="0"/>
        </a:p>
      </dgm:t>
    </dgm:pt>
    <dgm:pt modelId="{DCC4ABDB-F1BD-433C-9CCB-D197B9D71F58}" type="parTrans" cxnId="{A0B46266-DB40-493C-8149-1127013014A9}">
      <dgm:prSet/>
      <dgm:spPr/>
      <dgm:t>
        <a:bodyPr/>
        <a:lstStyle/>
        <a:p>
          <a:endParaRPr lang="en-US"/>
        </a:p>
      </dgm:t>
    </dgm:pt>
    <dgm:pt modelId="{3E798268-382A-42C1-9913-C089AAA83B72}" type="sibTrans" cxnId="{A0B46266-DB40-493C-8149-1127013014A9}">
      <dgm:prSet/>
      <dgm:spPr/>
      <dgm:t>
        <a:bodyPr/>
        <a:lstStyle/>
        <a:p>
          <a:endParaRPr lang="en-US"/>
        </a:p>
      </dgm:t>
    </dgm:pt>
    <dgm:pt modelId="{F5D10685-5CB5-4ABE-876E-2EDC602FC8BD}">
      <dgm:prSet/>
      <dgm:spPr/>
      <dgm:t>
        <a:bodyPr/>
        <a:lstStyle/>
        <a:p>
          <a:r>
            <a:rPr lang="es-ES" dirty="0"/>
            <a:t>¿romper los límites de la pareja?</a:t>
          </a:r>
          <a:endParaRPr lang="en-US" dirty="0"/>
        </a:p>
      </dgm:t>
    </dgm:pt>
    <dgm:pt modelId="{877E80A4-8FFA-454E-9548-1702BEA73BA1}" type="parTrans" cxnId="{35597CA8-013F-4556-A83E-A8DB89910A68}">
      <dgm:prSet/>
      <dgm:spPr/>
      <dgm:t>
        <a:bodyPr/>
        <a:lstStyle/>
        <a:p>
          <a:endParaRPr lang="en-US"/>
        </a:p>
      </dgm:t>
    </dgm:pt>
    <dgm:pt modelId="{BC86DCAC-08E4-49D8-A27A-667181EAAA3A}" type="sibTrans" cxnId="{35597CA8-013F-4556-A83E-A8DB89910A68}">
      <dgm:prSet/>
      <dgm:spPr/>
      <dgm:t>
        <a:bodyPr/>
        <a:lstStyle/>
        <a:p>
          <a:endParaRPr lang="en-US"/>
        </a:p>
      </dgm:t>
    </dgm:pt>
    <dgm:pt modelId="{5E978D87-F33B-499F-AF33-009FE9B88CEE}">
      <dgm:prSet/>
      <dgm:spPr/>
      <dgm:t>
        <a:bodyPr/>
        <a:lstStyle/>
        <a:p>
          <a:r>
            <a:rPr lang="es-ES"/>
            <a:t>Empoderamiento de las víctimas</a:t>
          </a:r>
          <a:endParaRPr lang="en-US" dirty="0"/>
        </a:p>
      </dgm:t>
    </dgm:pt>
    <dgm:pt modelId="{E0C1FD18-BD15-43DB-8125-937C365CEA6C}" type="parTrans" cxnId="{595D9B97-A1E1-4619-8900-E2CD9462399E}">
      <dgm:prSet/>
      <dgm:spPr/>
      <dgm:t>
        <a:bodyPr/>
        <a:lstStyle/>
        <a:p>
          <a:endParaRPr lang="en-US"/>
        </a:p>
      </dgm:t>
    </dgm:pt>
    <dgm:pt modelId="{D9475113-594E-45A6-81BA-CB91B8E47251}" type="sibTrans" cxnId="{595D9B97-A1E1-4619-8900-E2CD9462399E}">
      <dgm:prSet/>
      <dgm:spPr/>
      <dgm:t>
        <a:bodyPr/>
        <a:lstStyle/>
        <a:p>
          <a:endParaRPr lang="en-US"/>
        </a:p>
      </dgm:t>
    </dgm:pt>
    <dgm:pt modelId="{83423B76-2122-4D7F-B69C-D3E3B451E2BA}">
      <dgm:prSet/>
      <dgm:spPr/>
      <dgm:t>
        <a:bodyPr/>
        <a:lstStyle/>
        <a:p>
          <a:r>
            <a:rPr lang="es-ES"/>
            <a:t>Heteroprotección e información para autoprotección</a:t>
          </a:r>
          <a:endParaRPr lang="en-US"/>
        </a:p>
      </dgm:t>
    </dgm:pt>
    <dgm:pt modelId="{2E1687A6-6D97-4C92-B64F-0E75EE4BD8AD}" type="parTrans" cxnId="{4E529A3A-6689-427C-95D2-F4ED2C7BA8FE}">
      <dgm:prSet/>
      <dgm:spPr/>
      <dgm:t>
        <a:bodyPr/>
        <a:lstStyle/>
        <a:p>
          <a:endParaRPr lang="en-US"/>
        </a:p>
      </dgm:t>
    </dgm:pt>
    <dgm:pt modelId="{B09CDA15-31FA-431F-8CD1-9ACDEEC7B0A3}" type="sibTrans" cxnId="{4E529A3A-6689-427C-95D2-F4ED2C7BA8FE}">
      <dgm:prSet/>
      <dgm:spPr/>
      <dgm:t>
        <a:bodyPr/>
        <a:lstStyle/>
        <a:p>
          <a:endParaRPr lang="en-US"/>
        </a:p>
      </dgm:t>
    </dgm:pt>
    <dgm:pt modelId="{5F61EF0E-B61C-4BA9-B4DA-B3204E00A9A4}">
      <dgm:prSet/>
      <dgm:spPr/>
      <dgm:t>
        <a:bodyPr/>
        <a:lstStyle/>
        <a:p>
          <a:r>
            <a:rPr lang="es-ES" dirty="0"/>
            <a:t>Refuerzo de oficinas de atención a víctimas</a:t>
          </a:r>
          <a:endParaRPr lang="en-US" dirty="0"/>
        </a:p>
      </dgm:t>
    </dgm:pt>
    <dgm:pt modelId="{3BCB816F-97AD-4BAB-8E40-DBA671DC7A3F}" type="parTrans" cxnId="{C9710775-A249-407A-8883-5E0432090374}">
      <dgm:prSet/>
      <dgm:spPr/>
      <dgm:t>
        <a:bodyPr/>
        <a:lstStyle/>
        <a:p>
          <a:endParaRPr lang="en-US"/>
        </a:p>
      </dgm:t>
    </dgm:pt>
    <dgm:pt modelId="{D473D9DB-F579-4731-8383-66C44A9B20BA}" type="sibTrans" cxnId="{C9710775-A249-407A-8883-5E0432090374}">
      <dgm:prSet/>
      <dgm:spPr/>
      <dgm:t>
        <a:bodyPr/>
        <a:lstStyle/>
        <a:p>
          <a:endParaRPr lang="en-US"/>
        </a:p>
      </dgm:t>
    </dgm:pt>
    <dgm:pt modelId="{359A4F24-AB04-49FA-8285-46E9205EB6D7}">
      <dgm:prSet/>
      <dgm:spPr/>
      <dgm:t>
        <a:bodyPr/>
        <a:lstStyle/>
        <a:p>
          <a:r>
            <a:rPr lang="es-ES"/>
            <a:t>Repensar el sistema de delitos de protección frente a la violencia de género </a:t>
          </a:r>
          <a:endParaRPr lang="en-US"/>
        </a:p>
      </dgm:t>
    </dgm:pt>
    <dgm:pt modelId="{477DB5AC-62CB-4656-82E8-4A55D9AAF975}" type="parTrans" cxnId="{F93B94F1-8FD0-4882-9743-445213210ED9}">
      <dgm:prSet/>
      <dgm:spPr/>
      <dgm:t>
        <a:bodyPr/>
        <a:lstStyle/>
        <a:p>
          <a:endParaRPr lang="en-US"/>
        </a:p>
      </dgm:t>
    </dgm:pt>
    <dgm:pt modelId="{6DA4AD0E-CBAD-43E6-AA8C-B5971EBE9BF1}" type="sibTrans" cxnId="{F93B94F1-8FD0-4882-9743-445213210ED9}">
      <dgm:prSet/>
      <dgm:spPr/>
      <dgm:t>
        <a:bodyPr/>
        <a:lstStyle/>
        <a:p>
          <a:endParaRPr lang="en-US"/>
        </a:p>
      </dgm:t>
    </dgm:pt>
    <dgm:pt modelId="{0B547E21-F5B9-42AD-B278-E79AD01A6E92}">
      <dgm:prSet/>
      <dgm:spPr/>
      <dgm:t>
        <a:bodyPr/>
        <a:lstStyle/>
        <a:p>
          <a:r>
            <a:rPr lang="en-US" dirty="0"/>
            <a:t>Las palabras </a:t>
          </a:r>
          <a:r>
            <a:rPr lang="en-US" dirty="0" err="1"/>
            <a:t>hacen</a:t>
          </a:r>
          <a:r>
            <a:rPr lang="en-US" dirty="0"/>
            <a:t> </a:t>
          </a:r>
          <a:r>
            <a:rPr lang="en-US" dirty="0" err="1"/>
            <a:t>cosas</a:t>
          </a:r>
          <a:r>
            <a:rPr lang="en-US" dirty="0"/>
            <a:t>: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contrajuego</a:t>
          </a:r>
          <a:r>
            <a:rPr lang="en-US" dirty="0"/>
            <a:t> </a:t>
          </a:r>
          <a:r>
            <a:rPr lang="en-US" dirty="0" err="1"/>
            <a:t>ideológico</a:t>
          </a:r>
          <a:endParaRPr lang="en-US" dirty="0"/>
        </a:p>
      </dgm:t>
    </dgm:pt>
    <dgm:pt modelId="{F1C2C4FC-929C-4671-B84C-85583AAE18EA}" type="parTrans" cxnId="{8A49995A-D608-4FD2-BB03-25BFC0972E7C}">
      <dgm:prSet/>
      <dgm:spPr/>
      <dgm:t>
        <a:bodyPr/>
        <a:lstStyle/>
        <a:p>
          <a:endParaRPr lang="es-ES"/>
        </a:p>
      </dgm:t>
    </dgm:pt>
    <dgm:pt modelId="{869CB24E-F329-4512-90B6-29A2DCD76797}" type="sibTrans" cxnId="{8A49995A-D608-4FD2-BB03-25BFC0972E7C}">
      <dgm:prSet/>
      <dgm:spPr/>
      <dgm:t>
        <a:bodyPr/>
        <a:lstStyle/>
        <a:p>
          <a:endParaRPr lang="es-ES"/>
        </a:p>
      </dgm:t>
    </dgm:pt>
    <dgm:pt modelId="{A6E36967-C24C-4D6C-846C-2A6DC05BE691}" type="pres">
      <dgm:prSet presAssocID="{48F228FA-B138-4CA1-9312-03A9F1EF5437}" presName="linear" presStyleCnt="0">
        <dgm:presLayoutVars>
          <dgm:animLvl val="lvl"/>
          <dgm:resizeHandles val="exact"/>
        </dgm:presLayoutVars>
      </dgm:prSet>
      <dgm:spPr/>
    </dgm:pt>
    <dgm:pt modelId="{733BA40B-2B89-4E43-AA25-D2EA9C388A93}" type="pres">
      <dgm:prSet presAssocID="{55DD3493-1101-4A26-B5A9-3CC67A4387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B00C1A-B7F7-42D8-84AC-8BB5D39FB23F}" type="pres">
      <dgm:prSet presAssocID="{55DD3493-1101-4A26-B5A9-3CC67A438712}" presName="childText" presStyleLbl="revTx" presStyleIdx="0" presStyleCnt="3">
        <dgm:presLayoutVars>
          <dgm:bulletEnabled val="1"/>
        </dgm:presLayoutVars>
      </dgm:prSet>
      <dgm:spPr/>
    </dgm:pt>
    <dgm:pt modelId="{0421EA75-494D-425E-B748-50E12FC60A9C}" type="pres">
      <dgm:prSet presAssocID="{845656E6-EE0B-465C-A2D0-10270F66CAB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A33AF5-0440-4D1B-BB89-946CA5F8B4D3}" type="pres">
      <dgm:prSet presAssocID="{845656E6-EE0B-465C-A2D0-10270F66CABE}" presName="childText" presStyleLbl="revTx" presStyleIdx="1" presStyleCnt="3">
        <dgm:presLayoutVars>
          <dgm:bulletEnabled val="1"/>
        </dgm:presLayoutVars>
      </dgm:prSet>
      <dgm:spPr/>
    </dgm:pt>
    <dgm:pt modelId="{2EF83576-C10D-453B-8823-E7FD3108A7C1}" type="pres">
      <dgm:prSet presAssocID="{5E978D87-F33B-499F-AF33-009FE9B88C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589DD4-77B8-4EF4-9696-455E7CA6F702}" type="pres">
      <dgm:prSet presAssocID="{5E978D87-F33B-499F-AF33-009FE9B88CEE}" presName="childText" presStyleLbl="revTx" presStyleIdx="2" presStyleCnt="3">
        <dgm:presLayoutVars>
          <dgm:bulletEnabled val="1"/>
        </dgm:presLayoutVars>
      </dgm:prSet>
      <dgm:spPr/>
    </dgm:pt>
    <dgm:pt modelId="{9EB46BE3-FA20-41C1-AA5A-F66C65768F5D}" type="pres">
      <dgm:prSet presAssocID="{359A4F24-AB04-49FA-8285-46E9205EB6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42FC507-495C-4360-8AB6-82E315AFCE7B}" type="presOf" srcId="{48F228FA-B138-4CA1-9312-03A9F1EF5437}" destId="{A6E36967-C24C-4D6C-846C-2A6DC05BE691}" srcOrd="0" destOrd="0" presId="urn:microsoft.com/office/officeart/2005/8/layout/vList2"/>
    <dgm:cxn modelId="{BA47540C-245D-4B74-871A-A7C717AC48DA}" type="presOf" srcId="{914178B2-C8E8-476A-8CA1-179C61BC4EE1}" destId="{D6B00C1A-B7F7-42D8-84AC-8BB5D39FB23F}" srcOrd="0" destOrd="0" presId="urn:microsoft.com/office/officeart/2005/8/layout/vList2"/>
    <dgm:cxn modelId="{B1EADC18-4315-4739-AEB8-F912665C4D1B}" type="presOf" srcId="{83423B76-2122-4D7F-B69C-D3E3B451E2BA}" destId="{44589DD4-77B8-4EF4-9696-455E7CA6F702}" srcOrd="0" destOrd="0" presId="urn:microsoft.com/office/officeart/2005/8/layout/vList2"/>
    <dgm:cxn modelId="{1141161D-DD11-4953-8FBC-3A0B60C291F2}" type="presOf" srcId="{FC3D856E-5E6D-4842-84F4-AB7BB7B26BDF}" destId="{D6B00C1A-B7F7-42D8-84AC-8BB5D39FB23F}" srcOrd="0" destOrd="1" presId="urn:microsoft.com/office/officeart/2005/8/layout/vList2"/>
    <dgm:cxn modelId="{4E529A3A-6689-427C-95D2-F4ED2C7BA8FE}" srcId="{5E978D87-F33B-499F-AF33-009FE9B88CEE}" destId="{83423B76-2122-4D7F-B69C-D3E3B451E2BA}" srcOrd="0" destOrd="0" parTransId="{2E1687A6-6D97-4C92-B64F-0E75EE4BD8AD}" sibTransId="{B09CDA15-31FA-431F-8CD1-9ACDEEC7B0A3}"/>
    <dgm:cxn modelId="{A0B46266-DB40-493C-8149-1127013014A9}" srcId="{48F228FA-B138-4CA1-9312-03A9F1EF5437}" destId="{845656E6-EE0B-465C-A2D0-10270F66CABE}" srcOrd="1" destOrd="0" parTransId="{DCC4ABDB-F1BD-433C-9CCB-D197B9D71F58}" sibTransId="{3E798268-382A-42C1-9913-C089AAA83B72}"/>
    <dgm:cxn modelId="{9C0D7569-1087-4ADA-AF7B-BC286B067EE2}" type="presOf" srcId="{F5D10685-5CB5-4ABE-876E-2EDC602FC8BD}" destId="{A7A33AF5-0440-4D1B-BB89-946CA5F8B4D3}" srcOrd="0" destOrd="0" presId="urn:microsoft.com/office/officeart/2005/8/layout/vList2"/>
    <dgm:cxn modelId="{C9710775-A249-407A-8883-5E0432090374}" srcId="{5E978D87-F33B-499F-AF33-009FE9B88CEE}" destId="{5F61EF0E-B61C-4BA9-B4DA-B3204E00A9A4}" srcOrd="1" destOrd="0" parTransId="{3BCB816F-97AD-4BAB-8E40-DBA671DC7A3F}" sibTransId="{D473D9DB-F579-4731-8383-66C44A9B20BA}"/>
    <dgm:cxn modelId="{17988876-32B5-4AF3-BF7F-4857CA043847}" srcId="{55DD3493-1101-4A26-B5A9-3CC67A438712}" destId="{914178B2-C8E8-476A-8CA1-179C61BC4EE1}" srcOrd="0" destOrd="0" parTransId="{3E586EFB-5C51-484E-B680-FF2C569F1B74}" sibTransId="{E7BC8787-68B5-4F96-88F9-FDF655D3C375}"/>
    <dgm:cxn modelId="{8A49995A-D608-4FD2-BB03-25BFC0972E7C}" srcId="{845656E6-EE0B-465C-A2D0-10270F66CABE}" destId="{0B547E21-F5B9-42AD-B278-E79AD01A6E92}" srcOrd="1" destOrd="0" parTransId="{F1C2C4FC-929C-4671-B84C-85583AAE18EA}" sibTransId="{869CB24E-F329-4512-90B6-29A2DCD76797}"/>
    <dgm:cxn modelId="{B875C880-8307-4D32-88C9-5BCB34411007}" type="presOf" srcId="{5F61EF0E-B61C-4BA9-B4DA-B3204E00A9A4}" destId="{44589DD4-77B8-4EF4-9696-455E7CA6F702}" srcOrd="0" destOrd="1" presId="urn:microsoft.com/office/officeart/2005/8/layout/vList2"/>
    <dgm:cxn modelId="{C2FB6C81-81B7-4D47-8482-6FE1E993D929}" type="presOf" srcId="{5E978D87-F33B-499F-AF33-009FE9B88CEE}" destId="{2EF83576-C10D-453B-8823-E7FD3108A7C1}" srcOrd="0" destOrd="0" presId="urn:microsoft.com/office/officeart/2005/8/layout/vList2"/>
    <dgm:cxn modelId="{BADB168C-5B03-4D42-8F29-72D50F5EED7D}" srcId="{48F228FA-B138-4CA1-9312-03A9F1EF5437}" destId="{55DD3493-1101-4A26-B5A9-3CC67A438712}" srcOrd="0" destOrd="0" parTransId="{0CA7A1C6-2B9B-48A9-8321-B49D0E578338}" sibTransId="{BF600E4E-0DBC-4E99-8F91-3178111B3DBE}"/>
    <dgm:cxn modelId="{595D9B97-A1E1-4619-8900-E2CD9462399E}" srcId="{48F228FA-B138-4CA1-9312-03A9F1EF5437}" destId="{5E978D87-F33B-499F-AF33-009FE9B88CEE}" srcOrd="2" destOrd="0" parTransId="{E0C1FD18-BD15-43DB-8125-937C365CEA6C}" sibTransId="{D9475113-594E-45A6-81BA-CB91B8E47251}"/>
    <dgm:cxn modelId="{1184C7A5-BE70-4785-B9A5-5F37041FA422}" type="presOf" srcId="{845656E6-EE0B-465C-A2D0-10270F66CABE}" destId="{0421EA75-494D-425E-B748-50E12FC60A9C}" srcOrd="0" destOrd="0" presId="urn:microsoft.com/office/officeart/2005/8/layout/vList2"/>
    <dgm:cxn modelId="{35597CA8-013F-4556-A83E-A8DB89910A68}" srcId="{845656E6-EE0B-465C-A2D0-10270F66CABE}" destId="{F5D10685-5CB5-4ABE-876E-2EDC602FC8BD}" srcOrd="0" destOrd="0" parTransId="{877E80A4-8FFA-454E-9548-1702BEA73BA1}" sibTransId="{BC86DCAC-08E4-49D8-A27A-667181EAAA3A}"/>
    <dgm:cxn modelId="{6F5D4BA9-FB39-4ADE-BDA0-C79D5CF1D731}" type="presOf" srcId="{359A4F24-AB04-49FA-8285-46E9205EB6D7}" destId="{9EB46BE3-FA20-41C1-AA5A-F66C65768F5D}" srcOrd="0" destOrd="0" presId="urn:microsoft.com/office/officeart/2005/8/layout/vList2"/>
    <dgm:cxn modelId="{AEEDE7B3-73C4-4E4A-928C-2604F47EC235}" srcId="{55DD3493-1101-4A26-B5A9-3CC67A438712}" destId="{FC3D856E-5E6D-4842-84F4-AB7BB7B26BDF}" srcOrd="1" destOrd="0" parTransId="{8EBBC71F-482E-4846-A05F-ED7D2C89EC34}" sibTransId="{D5D06087-1F40-454E-8D62-DC535E617D0F}"/>
    <dgm:cxn modelId="{B34361CD-DF4C-4B3B-9575-456EF29766D1}" type="presOf" srcId="{55DD3493-1101-4A26-B5A9-3CC67A438712}" destId="{733BA40B-2B89-4E43-AA25-D2EA9C388A93}" srcOrd="0" destOrd="0" presId="urn:microsoft.com/office/officeart/2005/8/layout/vList2"/>
    <dgm:cxn modelId="{E98519F1-DB18-4A4D-894A-41646D596B8D}" type="presOf" srcId="{0B547E21-F5B9-42AD-B278-E79AD01A6E92}" destId="{A7A33AF5-0440-4D1B-BB89-946CA5F8B4D3}" srcOrd="0" destOrd="1" presId="urn:microsoft.com/office/officeart/2005/8/layout/vList2"/>
    <dgm:cxn modelId="{F93B94F1-8FD0-4882-9743-445213210ED9}" srcId="{48F228FA-B138-4CA1-9312-03A9F1EF5437}" destId="{359A4F24-AB04-49FA-8285-46E9205EB6D7}" srcOrd="3" destOrd="0" parTransId="{477DB5AC-62CB-4656-82E8-4A55D9AAF975}" sibTransId="{6DA4AD0E-CBAD-43E6-AA8C-B5971EBE9BF1}"/>
    <dgm:cxn modelId="{A9F14CB9-DBEA-4207-AB9E-026A24161648}" type="presParOf" srcId="{A6E36967-C24C-4D6C-846C-2A6DC05BE691}" destId="{733BA40B-2B89-4E43-AA25-D2EA9C388A93}" srcOrd="0" destOrd="0" presId="urn:microsoft.com/office/officeart/2005/8/layout/vList2"/>
    <dgm:cxn modelId="{B40E2945-9CB7-4E18-ABF0-36BA85792A5A}" type="presParOf" srcId="{A6E36967-C24C-4D6C-846C-2A6DC05BE691}" destId="{D6B00C1A-B7F7-42D8-84AC-8BB5D39FB23F}" srcOrd="1" destOrd="0" presId="urn:microsoft.com/office/officeart/2005/8/layout/vList2"/>
    <dgm:cxn modelId="{757C0E72-CF8D-4F78-AE02-D88E994C52F5}" type="presParOf" srcId="{A6E36967-C24C-4D6C-846C-2A6DC05BE691}" destId="{0421EA75-494D-425E-B748-50E12FC60A9C}" srcOrd="2" destOrd="0" presId="urn:microsoft.com/office/officeart/2005/8/layout/vList2"/>
    <dgm:cxn modelId="{59C2F636-8353-481B-8DDC-E89167BBA414}" type="presParOf" srcId="{A6E36967-C24C-4D6C-846C-2A6DC05BE691}" destId="{A7A33AF5-0440-4D1B-BB89-946CA5F8B4D3}" srcOrd="3" destOrd="0" presId="urn:microsoft.com/office/officeart/2005/8/layout/vList2"/>
    <dgm:cxn modelId="{213492D9-5680-4B3E-804B-6520E2A53C7A}" type="presParOf" srcId="{A6E36967-C24C-4D6C-846C-2A6DC05BE691}" destId="{2EF83576-C10D-453B-8823-E7FD3108A7C1}" srcOrd="4" destOrd="0" presId="urn:microsoft.com/office/officeart/2005/8/layout/vList2"/>
    <dgm:cxn modelId="{CC510034-B38D-4A68-AF9C-66F96FD53763}" type="presParOf" srcId="{A6E36967-C24C-4D6C-846C-2A6DC05BE691}" destId="{44589DD4-77B8-4EF4-9696-455E7CA6F702}" srcOrd="5" destOrd="0" presId="urn:microsoft.com/office/officeart/2005/8/layout/vList2"/>
    <dgm:cxn modelId="{43F82BB3-0951-4702-B677-04936FD8DD11}" type="presParOf" srcId="{A6E36967-C24C-4D6C-846C-2A6DC05BE691}" destId="{9EB46BE3-FA20-41C1-AA5A-F66C65768F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22CAD-7496-4B7C-9537-20183AA0420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D90D11-237D-4D6C-B00B-DE70E3D46B20}">
      <dgm:prSet/>
      <dgm:spPr/>
      <dgm:t>
        <a:bodyPr/>
        <a:lstStyle/>
        <a:p>
          <a:r>
            <a:rPr lang="es-ES"/>
            <a:t>Vis física</a:t>
          </a:r>
          <a:endParaRPr lang="en-US"/>
        </a:p>
      </dgm:t>
    </dgm:pt>
    <dgm:pt modelId="{8ACB0F7C-21F6-48E8-B896-9F023F8FCD29}" type="parTrans" cxnId="{096FA7A4-6DA1-457E-9F76-4BD6C13A4D93}">
      <dgm:prSet/>
      <dgm:spPr/>
      <dgm:t>
        <a:bodyPr/>
        <a:lstStyle/>
        <a:p>
          <a:endParaRPr lang="en-US"/>
        </a:p>
      </dgm:t>
    </dgm:pt>
    <dgm:pt modelId="{F884EF9D-8C45-42A6-9A7D-1941C3C88CDF}" type="sibTrans" cxnId="{096FA7A4-6DA1-457E-9F76-4BD6C13A4D93}">
      <dgm:prSet/>
      <dgm:spPr/>
      <dgm:t>
        <a:bodyPr/>
        <a:lstStyle/>
        <a:p>
          <a:endParaRPr lang="en-US"/>
        </a:p>
      </dgm:t>
    </dgm:pt>
    <dgm:pt modelId="{A4ECAD8B-2272-486D-9987-4E7ED182E338}">
      <dgm:prSet/>
      <dgm:spPr/>
      <dgm:t>
        <a:bodyPr/>
        <a:lstStyle/>
        <a:p>
          <a:r>
            <a:rPr lang="es-ES"/>
            <a:t>Vis compulsiva</a:t>
          </a:r>
          <a:endParaRPr lang="en-US"/>
        </a:p>
      </dgm:t>
    </dgm:pt>
    <dgm:pt modelId="{A8F66662-58B2-403A-BA9D-56D882360EC8}" type="parTrans" cxnId="{AF2D0EAA-1C45-40F0-BB89-4CAD2DE0B68B}">
      <dgm:prSet/>
      <dgm:spPr/>
      <dgm:t>
        <a:bodyPr/>
        <a:lstStyle/>
        <a:p>
          <a:endParaRPr lang="en-US"/>
        </a:p>
      </dgm:t>
    </dgm:pt>
    <dgm:pt modelId="{242B5D3F-AE51-4E37-8233-5478DB0E87B3}" type="sibTrans" cxnId="{AF2D0EAA-1C45-40F0-BB89-4CAD2DE0B68B}">
      <dgm:prSet/>
      <dgm:spPr/>
      <dgm:t>
        <a:bodyPr/>
        <a:lstStyle/>
        <a:p>
          <a:endParaRPr lang="en-US"/>
        </a:p>
      </dgm:t>
    </dgm:pt>
    <dgm:pt modelId="{674718FB-BC05-4C18-9DF9-97CBD5B2D262}">
      <dgm:prSet/>
      <dgm:spPr/>
      <dgm:t>
        <a:bodyPr/>
        <a:lstStyle/>
        <a:p>
          <a:r>
            <a:rPr lang="es-ES"/>
            <a:t>“violencia” psicológica</a:t>
          </a:r>
          <a:endParaRPr lang="en-US"/>
        </a:p>
      </dgm:t>
    </dgm:pt>
    <dgm:pt modelId="{BE665BFF-0E02-4B78-997A-9D06BF0DBBF5}" type="parTrans" cxnId="{F8878C02-13A8-4038-9BBD-A6661E46D130}">
      <dgm:prSet/>
      <dgm:spPr/>
      <dgm:t>
        <a:bodyPr/>
        <a:lstStyle/>
        <a:p>
          <a:endParaRPr lang="en-US"/>
        </a:p>
      </dgm:t>
    </dgm:pt>
    <dgm:pt modelId="{8459433F-D45A-4E1E-A2C5-0836E4C74744}" type="sibTrans" cxnId="{F8878C02-13A8-4038-9BBD-A6661E46D130}">
      <dgm:prSet/>
      <dgm:spPr/>
      <dgm:t>
        <a:bodyPr/>
        <a:lstStyle/>
        <a:p>
          <a:endParaRPr lang="en-US"/>
        </a:p>
      </dgm:t>
    </dgm:pt>
    <dgm:pt modelId="{75596D33-D525-4682-A637-F714EAAF2020}">
      <dgm:prSet/>
      <dgm:spPr/>
      <dgm:t>
        <a:bodyPr/>
        <a:lstStyle/>
        <a:p>
          <a:r>
            <a:rPr lang="es-ES"/>
            <a:t>“violencia” económica</a:t>
          </a:r>
          <a:endParaRPr lang="en-US"/>
        </a:p>
      </dgm:t>
    </dgm:pt>
    <dgm:pt modelId="{FB670F28-4159-43BB-934F-92C6C86C2F83}" type="parTrans" cxnId="{0E4C8792-6D87-469E-AC89-189085FFE231}">
      <dgm:prSet/>
      <dgm:spPr/>
      <dgm:t>
        <a:bodyPr/>
        <a:lstStyle/>
        <a:p>
          <a:endParaRPr lang="en-US"/>
        </a:p>
      </dgm:t>
    </dgm:pt>
    <dgm:pt modelId="{4DA363B3-25CF-44B8-81E7-433EEFCA8FD5}" type="sibTrans" cxnId="{0E4C8792-6D87-469E-AC89-189085FFE231}">
      <dgm:prSet/>
      <dgm:spPr/>
      <dgm:t>
        <a:bodyPr/>
        <a:lstStyle/>
        <a:p>
          <a:endParaRPr lang="en-US"/>
        </a:p>
      </dgm:t>
    </dgm:pt>
    <dgm:pt modelId="{11719CF9-D655-4412-B23B-B58947670253}" type="pres">
      <dgm:prSet presAssocID="{45B22CAD-7496-4B7C-9537-20183AA04200}" presName="matrix" presStyleCnt="0">
        <dgm:presLayoutVars>
          <dgm:chMax val="1"/>
          <dgm:dir/>
          <dgm:resizeHandles val="exact"/>
        </dgm:presLayoutVars>
      </dgm:prSet>
      <dgm:spPr/>
    </dgm:pt>
    <dgm:pt modelId="{0EB5CF5F-39B3-4FFE-940F-3A7FE3069255}" type="pres">
      <dgm:prSet presAssocID="{45B22CAD-7496-4B7C-9537-20183AA04200}" presName="diamond" presStyleLbl="bgShp" presStyleIdx="0" presStyleCnt="1"/>
      <dgm:spPr/>
    </dgm:pt>
    <dgm:pt modelId="{47EE3184-CBD5-4B6B-B273-BF97CB7A6147}" type="pres">
      <dgm:prSet presAssocID="{45B22CAD-7496-4B7C-9537-20183AA042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D5DDA87-9629-4A3A-84DA-35CF98F3DC49}" type="pres">
      <dgm:prSet presAssocID="{45B22CAD-7496-4B7C-9537-20183AA042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3638A7-D2E2-4DF3-A971-3173C5D4566F}" type="pres">
      <dgm:prSet presAssocID="{45B22CAD-7496-4B7C-9537-20183AA042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B37F6C-F658-4C54-A9BC-E331808790E9}" type="pres">
      <dgm:prSet presAssocID="{45B22CAD-7496-4B7C-9537-20183AA042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8878C02-13A8-4038-9BBD-A6661E46D130}" srcId="{45B22CAD-7496-4B7C-9537-20183AA04200}" destId="{674718FB-BC05-4C18-9DF9-97CBD5B2D262}" srcOrd="2" destOrd="0" parTransId="{BE665BFF-0E02-4B78-997A-9D06BF0DBBF5}" sibTransId="{8459433F-D45A-4E1E-A2C5-0836E4C74744}"/>
    <dgm:cxn modelId="{CA645824-3982-4729-BCFD-428A9E531C31}" type="presOf" srcId="{45B22CAD-7496-4B7C-9537-20183AA04200}" destId="{11719CF9-D655-4412-B23B-B58947670253}" srcOrd="0" destOrd="0" presId="urn:microsoft.com/office/officeart/2005/8/layout/matrix3"/>
    <dgm:cxn modelId="{29F6CC5E-0544-47A9-9FD4-3AE2BACF11F1}" type="presOf" srcId="{A4ECAD8B-2272-486D-9987-4E7ED182E338}" destId="{8D5DDA87-9629-4A3A-84DA-35CF98F3DC49}" srcOrd="0" destOrd="0" presId="urn:microsoft.com/office/officeart/2005/8/layout/matrix3"/>
    <dgm:cxn modelId="{D0A3107A-EA3F-4BFB-AE2E-6BE0CF9419F8}" type="presOf" srcId="{89D90D11-237D-4D6C-B00B-DE70E3D46B20}" destId="{47EE3184-CBD5-4B6B-B273-BF97CB7A6147}" srcOrd="0" destOrd="0" presId="urn:microsoft.com/office/officeart/2005/8/layout/matrix3"/>
    <dgm:cxn modelId="{0E4C8792-6D87-469E-AC89-189085FFE231}" srcId="{45B22CAD-7496-4B7C-9537-20183AA04200}" destId="{75596D33-D525-4682-A637-F714EAAF2020}" srcOrd="3" destOrd="0" parTransId="{FB670F28-4159-43BB-934F-92C6C86C2F83}" sibTransId="{4DA363B3-25CF-44B8-81E7-433EEFCA8FD5}"/>
    <dgm:cxn modelId="{E3019A95-A630-40C9-80B7-9A3061996C65}" type="presOf" srcId="{674718FB-BC05-4C18-9DF9-97CBD5B2D262}" destId="{C53638A7-D2E2-4DF3-A971-3173C5D4566F}" srcOrd="0" destOrd="0" presId="urn:microsoft.com/office/officeart/2005/8/layout/matrix3"/>
    <dgm:cxn modelId="{096FA7A4-6DA1-457E-9F76-4BD6C13A4D93}" srcId="{45B22CAD-7496-4B7C-9537-20183AA04200}" destId="{89D90D11-237D-4D6C-B00B-DE70E3D46B20}" srcOrd="0" destOrd="0" parTransId="{8ACB0F7C-21F6-48E8-B896-9F023F8FCD29}" sibTransId="{F884EF9D-8C45-42A6-9A7D-1941C3C88CDF}"/>
    <dgm:cxn modelId="{AF2D0EAA-1C45-40F0-BB89-4CAD2DE0B68B}" srcId="{45B22CAD-7496-4B7C-9537-20183AA04200}" destId="{A4ECAD8B-2272-486D-9987-4E7ED182E338}" srcOrd="1" destOrd="0" parTransId="{A8F66662-58B2-403A-BA9D-56D882360EC8}" sibTransId="{242B5D3F-AE51-4E37-8233-5478DB0E87B3}"/>
    <dgm:cxn modelId="{2C5CAFFB-011E-4D20-B69C-A8FBA234ED82}" type="presOf" srcId="{75596D33-D525-4682-A637-F714EAAF2020}" destId="{8FB37F6C-F658-4C54-A9BC-E331808790E9}" srcOrd="0" destOrd="0" presId="urn:microsoft.com/office/officeart/2005/8/layout/matrix3"/>
    <dgm:cxn modelId="{9EF0F717-BFA7-4A1C-B63B-47A2B7BD6715}" type="presParOf" srcId="{11719CF9-D655-4412-B23B-B58947670253}" destId="{0EB5CF5F-39B3-4FFE-940F-3A7FE3069255}" srcOrd="0" destOrd="0" presId="urn:microsoft.com/office/officeart/2005/8/layout/matrix3"/>
    <dgm:cxn modelId="{57D38A5E-EC0C-40C8-81FB-716DF3C94138}" type="presParOf" srcId="{11719CF9-D655-4412-B23B-B58947670253}" destId="{47EE3184-CBD5-4B6B-B273-BF97CB7A6147}" srcOrd="1" destOrd="0" presId="urn:microsoft.com/office/officeart/2005/8/layout/matrix3"/>
    <dgm:cxn modelId="{E1E93E90-DF40-4698-975A-4DEB7BD148FF}" type="presParOf" srcId="{11719CF9-D655-4412-B23B-B58947670253}" destId="{8D5DDA87-9629-4A3A-84DA-35CF98F3DC49}" srcOrd="2" destOrd="0" presId="urn:microsoft.com/office/officeart/2005/8/layout/matrix3"/>
    <dgm:cxn modelId="{43589832-5D2D-438F-9460-6FFDFCF50EC1}" type="presParOf" srcId="{11719CF9-D655-4412-B23B-B58947670253}" destId="{C53638A7-D2E2-4DF3-A971-3173C5D4566F}" srcOrd="3" destOrd="0" presId="urn:microsoft.com/office/officeart/2005/8/layout/matrix3"/>
    <dgm:cxn modelId="{7C8044C2-EE7E-497B-81BC-FC5B6795E9A1}" type="presParOf" srcId="{11719CF9-D655-4412-B23B-B58947670253}" destId="{8FB37F6C-F658-4C54-A9BC-E331808790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2B2D6-F231-4F30-A0DA-8C1792CA418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878C26B-F9FD-495F-8D2A-9EFE53A5F743}">
      <dgm:prSet custT="1"/>
      <dgm:spPr/>
      <dgm:t>
        <a:bodyPr/>
        <a:lstStyle/>
        <a:p>
          <a:r>
            <a:rPr lang="es-ES" sz="1600"/>
            <a:t>Tipos penales “de género” (en función del sexo y las relaciones interpersonales)</a:t>
          </a:r>
          <a:endParaRPr lang="en-US" sz="1600"/>
        </a:p>
      </dgm:t>
    </dgm:pt>
    <dgm:pt modelId="{56D48EE9-CE29-49DD-B137-EA15FE5F0322}" type="parTrans" cxnId="{F36DB592-62B3-4252-A0A6-A28A0374D6EB}">
      <dgm:prSet/>
      <dgm:spPr/>
      <dgm:t>
        <a:bodyPr/>
        <a:lstStyle/>
        <a:p>
          <a:endParaRPr lang="en-US" sz="2000"/>
        </a:p>
      </dgm:t>
    </dgm:pt>
    <dgm:pt modelId="{DF289F47-1409-4CBA-B892-EF08CAF59E35}" type="sibTrans" cxnId="{F36DB592-62B3-4252-A0A6-A28A0374D6EB}">
      <dgm:prSet custT="1"/>
      <dgm:spPr/>
      <dgm:t>
        <a:bodyPr/>
        <a:lstStyle/>
        <a:p>
          <a:endParaRPr lang="en-US" sz="2800"/>
        </a:p>
      </dgm:t>
    </dgm:pt>
    <dgm:pt modelId="{B21E0D40-2C66-4FC5-BD4D-06EC7938EF9E}">
      <dgm:prSet custT="1"/>
      <dgm:spPr/>
      <dgm:t>
        <a:bodyPr/>
        <a:lstStyle/>
        <a:p>
          <a:r>
            <a:rPr lang="es-ES" sz="1600"/>
            <a:t>Tipos penales genéricos + agravante específica</a:t>
          </a:r>
          <a:endParaRPr lang="en-US" sz="1600"/>
        </a:p>
      </dgm:t>
    </dgm:pt>
    <dgm:pt modelId="{04767DB7-D88D-48E5-B27A-DC0D2176D98B}" type="parTrans" cxnId="{528B22B1-7068-4F84-8660-B48A0C11B52C}">
      <dgm:prSet/>
      <dgm:spPr/>
      <dgm:t>
        <a:bodyPr/>
        <a:lstStyle/>
        <a:p>
          <a:endParaRPr lang="en-US" sz="2000"/>
        </a:p>
      </dgm:t>
    </dgm:pt>
    <dgm:pt modelId="{804791FE-E400-4804-8ADE-2BB49193EAC0}" type="sibTrans" cxnId="{528B22B1-7068-4F84-8660-B48A0C11B52C}">
      <dgm:prSet custT="1"/>
      <dgm:spPr/>
      <dgm:t>
        <a:bodyPr/>
        <a:lstStyle/>
        <a:p>
          <a:endParaRPr lang="en-US" sz="2800"/>
        </a:p>
      </dgm:t>
    </dgm:pt>
    <dgm:pt modelId="{EF517A5B-FF8E-4A6C-9830-C2457D26DC76}">
      <dgm:prSet custT="1"/>
      <dgm:spPr/>
      <dgm:t>
        <a:bodyPr/>
        <a:lstStyle/>
        <a:p>
          <a:r>
            <a:rPr lang="es-ES" sz="1600"/>
            <a:t>Tipos penales genéricos+ agravante de género</a:t>
          </a:r>
          <a:endParaRPr lang="en-US" sz="1600"/>
        </a:p>
      </dgm:t>
    </dgm:pt>
    <dgm:pt modelId="{FC7450B9-8B0F-4D9A-B1E0-183B145DB4B7}" type="parTrans" cxnId="{54C8A9FA-3459-4094-92A6-099F0E250DC6}">
      <dgm:prSet/>
      <dgm:spPr/>
      <dgm:t>
        <a:bodyPr/>
        <a:lstStyle/>
        <a:p>
          <a:endParaRPr lang="en-US" sz="2000"/>
        </a:p>
      </dgm:t>
    </dgm:pt>
    <dgm:pt modelId="{B5D1087A-74E5-4083-B121-D9995A26A3C7}" type="sibTrans" cxnId="{54C8A9FA-3459-4094-92A6-099F0E250DC6}">
      <dgm:prSet custT="1"/>
      <dgm:spPr/>
      <dgm:t>
        <a:bodyPr/>
        <a:lstStyle/>
        <a:p>
          <a:endParaRPr lang="en-US" sz="2800"/>
        </a:p>
      </dgm:t>
    </dgm:pt>
    <dgm:pt modelId="{4FF954CF-FE26-4F95-9B4B-CE5D2577A3F4}">
      <dgm:prSet custT="1"/>
      <dgm:spPr/>
      <dgm:t>
        <a:bodyPr/>
        <a:lstStyle/>
        <a:p>
          <a:r>
            <a:rPr lang="es-ES" sz="1600"/>
            <a:t>¿Tipos penales genéricos de víctima mujer “sin perspectiva de género”?</a:t>
          </a:r>
          <a:endParaRPr lang="en-US" sz="1600"/>
        </a:p>
      </dgm:t>
    </dgm:pt>
    <dgm:pt modelId="{3B58FF64-A34B-42C9-A056-AA88D70DC510}" type="parTrans" cxnId="{F3B6A083-CD3A-4DF7-992F-A8025E87CABA}">
      <dgm:prSet/>
      <dgm:spPr/>
      <dgm:t>
        <a:bodyPr/>
        <a:lstStyle/>
        <a:p>
          <a:endParaRPr lang="en-US" sz="2000"/>
        </a:p>
      </dgm:t>
    </dgm:pt>
    <dgm:pt modelId="{EF7F7E93-0291-4A18-8564-BED3923A36CA}" type="sibTrans" cxnId="{F3B6A083-CD3A-4DF7-992F-A8025E87CABA}">
      <dgm:prSet/>
      <dgm:spPr/>
      <dgm:t>
        <a:bodyPr/>
        <a:lstStyle/>
        <a:p>
          <a:endParaRPr lang="en-US" sz="2000"/>
        </a:p>
      </dgm:t>
    </dgm:pt>
    <dgm:pt modelId="{B49310EB-5A2D-4D58-BE1A-6320618FB890}">
      <dgm:prSet custT="1"/>
      <dgm:spPr/>
      <dgm:t>
        <a:bodyPr/>
        <a:lstStyle/>
        <a:p>
          <a:r>
            <a:rPr lang="es-ES" sz="1200"/>
            <a:t>P.e.: art. 161.1: “Quien practicare reproducción asistida en una mujer…”</a:t>
          </a:r>
          <a:endParaRPr lang="en-US" sz="1200"/>
        </a:p>
      </dgm:t>
    </dgm:pt>
    <dgm:pt modelId="{26FFAF85-59DE-441C-9AEA-8869336CD78F}" type="parTrans" cxnId="{3E62E146-6432-4FF1-8234-3460FB51AD52}">
      <dgm:prSet/>
      <dgm:spPr/>
      <dgm:t>
        <a:bodyPr/>
        <a:lstStyle/>
        <a:p>
          <a:endParaRPr lang="en-US" sz="2000"/>
        </a:p>
      </dgm:t>
    </dgm:pt>
    <dgm:pt modelId="{DED3AC0F-6360-4EC0-BDBD-B7B4B47CFA1A}" type="sibTrans" cxnId="{3E62E146-6432-4FF1-8234-3460FB51AD52}">
      <dgm:prSet/>
      <dgm:spPr/>
      <dgm:t>
        <a:bodyPr/>
        <a:lstStyle/>
        <a:p>
          <a:endParaRPr lang="en-US" sz="2000"/>
        </a:p>
      </dgm:t>
    </dgm:pt>
    <dgm:pt modelId="{BD611526-C047-40A4-A967-6BBD45762187}" type="pres">
      <dgm:prSet presAssocID="{1F82B2D6-F231-4F30-A0DA-8C1792CA418A}" presName="outerComposite" presStyleCnt="0">
        <dgm:presLayoutVars>
          <dgm:chMax val="5"/>
          <dgm:dir/>
          <dgm:resizeHandles val="exact"/>
        </dgm:presLayoutVars>
      </dgm:prSet>
      <dgm:spPr/>
    </dgm:pt>
    <dgm:pt modelId="{8ECE12B5-868E-41DC-8735-541CBE4F30AA}" type="pres">
      <dgm:prSet presAssocID="{1F82B2D6-F231-4F30-A0DA-8C1792CA418A}" presName="dummyMaxCanvas" presStyleCnt="0">
        <dgm:presLayoutVars/>
      </dgm:prSet>
      <dgm:spPr/>
    </dgm:pt>
    <dgm:pt modelId="{8F9114DB-5D30-4C2D-9519-177BD28FE83E}" type="pres">
      <dgm:prSet presAssocID="{1F82B2D6-F231-4F30-A0DA-8C1792CA418A}" presName="FourNodes_1" presStyleLbl="node1" presStyleIdx="0" presStyleCnt="4">
        <dgm:presLayoutVars>
          <dgm:bulletEnabled val="1"/>
        </dgm:presLayoutVars>
      </dgm:prSet>
      <dgm:spPr/>
    </dgm:pt>
    <dgm:pt modelId="{DCFB77E3-BCBC-4C0E-B3BE-47BDC720F1E8}" type="pres">
      <dgm:prSet presAssocID="{1F82B2D6-F231-4F30-A0DA-8C1792CA418A}" presName="FourNodes_2" presStyleLbl="node1" presStyleIdx="1" presStyleCnt="4">
        <dgm:presLayoutVars>
          <dgm:bulletEnabled val="1"/>
        </dgm:presLayoutVars>
      </dgm:prSet>
      <dgm:spPr/>
    </dgm:pt>
    <dgm:pt modelId="{553B448C-3E6D-44B7-99A3-C27A07FD369E}" type="pres">
      <dgm:prSet presAssocID="{1F82B2D6-F231-4F30-A0DA-8C1792CA418A}" presName="FourNodes_3" presStyleLbl="node1" presStyleIdx="2" presStyleCnt="4">
        <dgm:presLayoutVars>
          <dgm:bulletEnabled val="1"/>
        </dgm:presLayoutVars>
      </dgm:prSet>
      <dgm:spPr/>
    </dgm:pt>
    <dgm:pt modelId="{96C9D914-E985-4A72-9764-A726FCCB73C0}" type="pres">
      <dgm:prSet presAssocID="{1F82B2D6-F231-4F30-A0DA-8C1792CA418A}" presName="FourNodes_4" presStyleLbl="node1" presStyleIdx="3" presStyleCnt="4">
        <dgm:presLayoutVars>
          <dgm:bulletEnabled val="1"/>
        </dgm:presLayoutVars>
      </dgm:prSet>
      <dgm:spPr/>
    </dgm:pt>
    <dgm:pt modelId="{F5F98B63-6B47-4C6B-9373-BBD964BFFC47}" type="pres">
      <dgm:prSet presAssocID="{1F82B2D6-F231-4F30-A0DA-8C1792CA418A}" presName="FourConn_1-2" presStyleLbl="fgAccFollowNode1" presStyleIdx="0" presStyleCnt="3">
        <dgm:presLayoutVars>
          <dgm:bulletEnabled val="1"/>
        </dgm:presLayoutVars>
      </dgm:prSet>
      <dgm:spPr/>
    </dgm:pt>
    <dgm:pt modelId="{B18E16DA-980E-4D43-A13A-10F119670333}" type="pres">
      <dgm:prSet presAssocID="{1F82B2D6-F231-4F30-A0DA-8C1792CA418A}" presName="FourConn_2-3" presStyleLbl="fgAccFollowNode1" presStyleIdx="1" presStyleCnt="3">
        <dgm:presLayoutVars>
          <dgm:bulletEnabled val="1"/>
        </dgm:presLayoutVars>
      </dgm:prSet>
      <dgm:spPr/>
    </dgm:pt>
    <dgm:pt modelId="{F39C8CF7-56DB-4548-984D-3C76914B7473}" type="pres">
      <dgm:prSet presAssocID="{1F82B2D6-F231-4F30-A0DA-8C1792CA418A}" presName="FourConn_3-4" presStyleLbl="fgAccFollowNode1" presStyleIdx="2" presStyleCnt="3">
        <dgm:presLayoutVars>
          <dgm:bulletEnabled val="1"/>
        </dgm:presLayoutVars>
      </dgm:prSet>
      <dgm:spPr/>
    </dgm:pt>
    <dgm:pt modelId="{710718FC-78B6-4223-8206-F52665BFDEAC}" type="pres">
      <dgm:prSet presAssocID="{1F82B2D6-F231-4F30-A0DA-8C1792CA418A}" presName="FourNodes_1_text" presStyleLbl="node1" presStyleIdx="3" presStyleCnt="4">
        <dgm:presLayoutVars>
          <dgm:bulletEnabled val="1"/>
        </dgm:presLayoutVars>
      </dgm:prSet>
      <dgm:spPr/>
    </dgm:pt>
    <dgm:pt modelId="{00BE70BB-38F7-447B-9FDD-D87AD36823D8}" type="pres">
      <dgm:prSet presAssocID="{1F82B2D6-F231-4F30-A0DA-8C1792CA418A}" presName="FourNodes_2_text" presStyleLbl="node1" presStyleIdx="3" presStyleCnt="4">
        <dgm:presLayoutVars>
          <dgm:bulletEnabled val="1"/>
        </dgm:presLayoutVars>
      </dgm:prSet>
      <dgm:spPr/>
    </dgm:pt>
    <dgm:pt modelId="{211AAD64-EB33-4D98-AC25-689680987DDE}" type="pres">
      <dgm:prSet presAssocID="{1F82B2D6-F231-4F30-A0DA-8C1792CA418A}" presName="FourNodes_3_text" presStyleLbl="node1" presStyleIdx="3" presStyleCnt="4">
        <dgm:presLayoutVars>
          <dgm:bulletEnabled val="1"/>
        </dgm:presLayoutVars>
      </dgm:prSet>
      <dgm:spPr/>
    </dgm:pt>
    <dgm:pt modelId="{63176100-1161-442F-8524-DA254A03FFAE}" type="pres">
      <dgm:prSet presAssocID="{1F82B2D6-F231-4F30-A0DA-8C1792CA418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334AA03-54AD-4369-BC2A-38577215F667}" type="presOf" srcId="{B5D1087A-74E5-4083-B121-D9995A26A3C7}" destId="{F39C8CF7-56DB-4548-984D-3C76914B7473}" srcOrd="0" destOrd="0" presId="urn:microsoft.com/office/officeart/2005/8/layout/vProcess5"/>
    <dgm:cxn modelId="{5AE7A013-A068-41C7-B9C8-7E077DA48080}" type="presOf" srcId="{EF517A5B-FF8E-4A6C-9830-C2457D26DC76}" destId="{211AAD64-EB33-4D98-AC25-689680987DDE}" srcOrd="1" destOrd="0" presId="urn:microsoft.com/office/officeart/2005/8/layout/vProcess5"/>
    <dgm:cxn modelId="{C8910718-4B2D-4F51-80B5-BD8AF91F6332}" type="presOf" srcId="{B21E0D40-2C66-4FC5-BD4D-06EC7938EF9E}" destId="{DCFB77E3-BCBC-4C0E-B3BE-47BDC720F1E8}" srcOrd="0" destOrd="0" presId="urn:microsoft.com/office/officeart/2005/8/layout/vProcess5"/>
    <dgm:cxn modelId="{12205A37-9CBB-4A65-82A4-782E410FFBF4}" type="presOf" srcId="{4FF954CF-FE26-4F95-9B4B-CE5D2577A3F4}" destId="{96C9D914-E985-4A72-9764-A726FCCB73C0}" srcOrd="0" destOrd="0" presId="urn:microsoft.com/office/officeart/2005/8/layout/vProcess5"/>
    <dgm:cxn modelId="{48CE165E-98F9-4D6A-A04E-D6DAB20AE03E}" type="presOf" srcId="{B21E0D40-2C66-4FC5-BD4D-06EC7938EF9E}" destId="{00BE70BB-38F7-447B-9FDD-D87AD36823D8}" srcOrd="1" destOrd="0" presId="urn:microsoft.com/office/officeart/2005/8/layout/vProcess5"/>
    <dgm:cxn modelId="{4ECAD444-83EC-4B3B-9881-FC32F4A1C204}" type="presOf" srcId="{4FF954CF-FE26-4F95-9B4B-CE5D2577A3F4}" destId="{63176100-1161-442F-8524-DA254A03FFAE}" srcOrd="1" destOrd="0" presId="urn:microsoft.com/office/officeart/2005/8/layout/vProcess5"/>
    <dgm:cxn modelId="{3E62E146-6432-4FF1-8234-3460FB51AD52}" srcId="{4FF954CF-FE26-4F95-9B4B-CE5D2577A3F4}" destId="{B49310EB-5A2D-4D58-BE1A-6320618FB890}" srcOrd="0" destOrd="0" parTransId="{26FFAF85-59DE-441C-9AEA-8869336CD78F}" sibTransId="{DED3AC0F-6360-4EC0-BDBD-B7B4B47CFA1A}"/>
    <dgm:cxn modelId="{E98E614D-0AFA-4D3F-93FC-EA1584C69843}" type="presOf" srcId="{804791FE-E400-4804-8ADE-2BB49193EAC0}" destId="{B18E16DA-980E-4D43-A13A-10F119670333}" srcOrd="0" destOrd="0" presId="urn:microsoft.com/office/officeart/2005/8/layout/vProcess5"/>
    <dgm:cxn modelId="{76F46474-F167-4F25-859B-D9D1AC25EDAB}" type="presOf" srcId="{B49310EB-5A2D-4D58-BE1A-6320618FB890}" destId="{96C9D914-E985-4A72-9764-A726FCCB73C0}" srcOrd="0" destOrd="1" presId="urn:microsoft.com/office/officeart/2005/8/layout/vProcess5"/>
    <dgm:cxn modelId="{F3B6A083-CD3A-4DF7-992F-A8025E87CABA}" srcId="{1F82B2D6-F231-4F30-A0DA-8C1792CA418A}" destId="{4FF954CF-FE26-4F95-9B4B-CE5D2577A3F4}" srcOrd="3" destOrd="0" parTransId="{3B58FF64-A34B-42C9-A056-AA88D70DC510}" sibTransId="{EF7F7E93-0291-4A18-8564-BED3923A36CA}"/>
    <dgm:cxn modelId="{45A3E88E-B747-419E-A50E-AEDDE4E479B4}" type="presOf" srcId="{1F82B2D6-F231-4F30-A0DA-8C1792CA418A}" destId="{BD611526-C047-40A4-A967-6BBD45762187}" srcOrd="0" destOrd="0" presId="urn:microsoft.com/office/officeart/2005/8/layout/vProcess5"/>
    <dgm:cxn modelId="{9CECA38F-F05A-4C99-A3C2-6F6083BE4F62}" type="presOf" srcId="{B49310EB-5A2D-4D58-BE1A-6320618FB890}" destId="{63176100-1161-442F-8524-DA254A03FFAE}" srcOrd="1" destOrd="1" presId="urn:microsoft.com/office/officeart/2005/8/layout/vProcess5"/>
    <dgm:cxn modelId="{F36DB592-62B3-4252-A0A6-A28A0374D6EB}" srcId="{1F82B2D6-F231-4F30-A0DA-8C1792CA418A}" destId="{D878C26B-F9FD-495F-8D2A-9EFE53A5F743}" srcOrd="0" destOrd="0" parTransId="{56D48EE9-CE29-49DD-B137-EA15FE5F0322}" sibTransId="{DF289F47-1409-4CBA-B892-EF08CAF59E35}"/>
    <dgm:cxn modelId="{8790E89E-8F19-410F-96A8-2B9EBCE3B30A}" type="presOf" srcId="{DF289F47-1409-4CBA-B892-EF08CAF59E35}" destId="{F5F98B63-6B47-4C6B-9373-BBD964BFFC47}" srcOrd="0" destOrd="0" presId="urn:microsoft.com/office/officeart/2005/8/layout/vProcess5"/>
    <dgm:cxn modelId="{528B22B1-7068-4F84-8660-B48A0C11B52C}" srcId="{1F82B2D6-F231-4F30-A0DA-8C1792CA418A}" destId="{B21E0D40-2C66-4FC5-BD4D-06EC7938EF9E}" srcOrd="1" destOrd="0" parTransId="{04767DB7-D88D-48E5-B27A-DC0D2176D98B}" sibTransId="{804791FE-E400-4804-8ADE-2BB49193EAC0}"/>
    <dgm:cxn modelId="{D8E968CA-4AD0-44D6-AD9B-34251C49B6A0}" type="presOf" srcId="{D878C26B-F9FD-495F-8D2A-9EFE53A5F743}" destId="{710718FC-78B6-4223-8206-F52665BFDEAC}" srcOrd="1" destOrd="0" presId="urn:microsoft.com/office/officeart/2005/8/layout/vProcess5"/>
    <dgm:cxn modelId="{0F439EF2-97AA-428F-93AA-8EB588C76AD4}" type="presOf" srcId="{EF517A5B-FF8E-4A6C-9830-C2457D26DC76}" destId="{553B448C-3E6D-44B7-99A3-C27A07FD369E}" srcOrd="0" destOrd="0" presId="urn:microsoft.com/office/officeart/2005/8/layout/vProcess5"/>
    <dgm:cxn modelId="{6491E5F8-9E9C-4D8F-B6F8-32C412403D95}" type="presOf" srcId="{D878C26B-F9FD-495F-8D2A-9EFE53A5F743}" destId="{8F9114DB-5D30-4C2D-9519-177BD28FE83E}" srcOrd="0" destOrd="0" presId="urn:microsoft.com/office/officeart/2005/8/layout/vProcess5"/>
    <dgm:cxn modelId="{54C8A9FA-3459-4094-92A6-099F0E250DC6}" srcId="{1F82B2D6-F231-4F30-A0DA-8C1792CA418A}" destId="{EF517A5B-FF8E-4A6C-9830-C2457D26DC76}" srcOrd="2" destOrd="0" parTransId="{FC7450B9-8B0F-4D9A-B1E0-183B145DB4B7}" sibTransId="{B5D1087A-74E5-4083-B121-D9995A26A3C7}"/>
    <dgm:cxn modelId="{0D9FE91F-DC09-42A2-A9BC-D7A48B4F2CB2}" type="presParOf" srcId="{BD611526-C047-40A4-A967-6BBD45762187}" destId="{8ECE12B5-868E-41DC-8735-541CBE4F30AA}" srcOrd="0" destOrd="0" presId="urn:microsoft.com/office/officeart/2005/8/layout/vProcess5"/>
    <dgm:cxn modelId="{4C23DF8D-8C1A-40D4-98F8-EB74D42BB05F}" type="presParOf" srcId="{BD611526-C047-40A4-A967-6BBD45762187}" destId="{8F9114DB-5D30-4C2D-9519-177BD28FE83E}" srcOrd="1" destOrd="0" presId="urn:microsoft.com/office/officeart/2005/8/layout/vProcess5"/>
    <dgm:cxn modelId="{53E98E45-E542-4AFA-83C6-44925F859094}" type="presParOf" srcId="{BD611526-C047-40A4-A967-6BBD45762187}" destId="{DCFB77E3-BCBC-4C0E-B3BE-47BDC720F1E8}" srcOrd="2" destOrd="0" presId="urn:microsoft.com/office/officeart/2005/8/layout/vProcess5"/>
    <dgm:cxn modelId="{9FE59680-F6ED-43F2-A38A-81327989A759}" type="presParOf" srcId="{BD611526-C047-40A4-A967-6BBD45762187}" destId="{553B448C-3E6D-44B7-99A3-C27A07FD369E}" srcOrd="3" destOrd="0" presId="urn:microsoft.com/office/officeart/2005/8/layout/vProcess5"/>
    <dgm:cxn modelId="{17DAB60C-738C-4643-B191-B63824E909F3}" type="presParOf" srcId="{BD611526-C047-40A4-A967-6BBD45762187}" destId="{96C9D914-E985-4A72-9764-A726FCCB73C0}" srcOrd="4" destOrd="0" presId="urn:microsoft.com/office/officeart/2005/8/layout/vProcess5"/>
    <dgm:cxn modelId="{A682D66B-5342-4A17-B1D9-AFDC19B170A3}" type="presParOf" srcId="{BD611526-C047-40A4-A967-6BBD45762187}" destId="{F5F98B63-6B47-4C6B-9373-BBD964BFFC47}" srcOrd="5" destOrd="0" presId="urn:microsoft.com/office/officeart/2005/8/layout/vProcess5"/>
    <dgm:cxn modelId="{1A8E78DA-9A0B-47F6-B413-8CBD2480C5F3}" type="presParOf" srcId="{BD611526-C047-40A4-A967-6BBD45762187}" destId="{B18E16DA-980E-4D43-A13A-10F119670333}" srcOrd="6" destOrd="0" presId="urn:microsoft.com/office/officeart/2005/8/layout/vProcess5"/>
    <dgm:cxn modelId="{765750D7-9E5D-4988-9685-88F0A7BA1F57}" type="presParOf" srcId="{BD611526-C047-40A4-A967-6BBD45762187}" destId="{F39C8CF7-56DB-4548-984D-3C76914B7473}" srcOrd="7" destOrd="0" presId="urn:microsoft.com/office/officeart/2005/8/layout/vProcess5"/>
    <dgm:cxn modelId="{3B728940-615F-4797-967F-B933CF828CD7}" type="presParOf" srcId="{BD611526-C047-40A4-A967-6BBD45762187}" destId="{710718FC-78B6-4223-8206-F52665BFDEAC}" srcOrd="8" destOrd="0" presId="urn:microsoft.com/office/officeart/2005/8/layout/vProcess5"/>
    <dgm:cxn modelId="{1C3DFEFB-69BB-4CED-9E8F-ED359A0DE30A}" type="presParOf" srcId="{BD611526-C047-40A4-A967-6BBD45762187}" destId="{00BE70BB-38F7-447B-9FDD-D87AD36823D8}" srcOrd="9" destOrd="0" presId="urn:microsoft.com/office/officeart/2005/8/layout/vProcess5"/>
    <dgm:cxn modelId="{C0BF6702-893C-4E8C-A124-229C54948681}" type="presParOf" srcId="{BD611526-C047-40A4-A967-6BBD45762187}" destId="{211AAD64-EB33-4D98-AC25-689680987DDE}" srcOrd="10" destOrd="0" presId="urn:microsoft.com/office/officeart/2005/8/layout/vProcess5"/>
    <dgm:cxn modelId="{A68BF2AF-852E-4291-8593-27AE4BEC6F70}" type="presParOf" srcId="{BD611526-C047-40A4-A967-6BBD45762187}" destId="{63176100-1161-442F-8524-DA254A03FFA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5B09E8-8D90-473A-9CDD-D3DAC762286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646EE4-3578-4C69-9B18-B220441CCC22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Violencia de género</a:t>
          </a:r>
          <a:endParaRPr lang="en-US" dirty="0">
            <a:solidFill>
              <a:schemeClr val="tx1"/>
            </a:solidFill>
          </a:endParaRPr>
        </a:p>
      </dgm:t>
    </dgm:pt>
    <dgm:pt modelId="{D380F6BB-53DB-44F7-82C6-92F1B5EDE3C4}" type="parTrans" cxnId="{CC2FD4C1-6D14-4B08-B3B7-B5EA1B0D9D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862996-E341-4D97-A8F4-0C282D2479CC}" type="sibTrans" cxnId="{CC2FD4C1-6D14-4B08-B3B7-B5EA1B0D9D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71CA9A-E8AC-42F3-BD95-7F8B0754C0D9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Violencia familiar</a:t>
          </a:r>
          <a:endParaRPr lang="en-US" dirty="0">
            <a:solidFill>
              <a:schemeClr val="tx1"/>
            </a:solidFill>
          </a:endParaRPr>
        </a:p>
      </dgm:t>
    </dgm:pt>
    <dgm:pt modelId="{C39123D9-19D4-4E2B-ABB0-D51E8E15B0AD}" type="parTrans" cxnId="{F6DC3BB4-0930-43F3-A30E-4F4A2613AB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5582AB-2203-433E-88B7-34DFD14F72B4}" type="sibTrans" cxnId="{F6DC3BB4-0930-43F3-A30E-4F4A2613AB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3AB6C5-DC2C-4EF7-9CA7-12E3856B2A69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Violencia contra personas vulnerables que convivan</a:t>
          </a:r>
          <a:endParaRPr lang="en-US" dirty="0">
            <a:solidFill>
              <a:schemeClr val="tx1"/>
            </a:solidFill>
          </a:endParaRPr>
        </a:p>
      </dgm:t>
    </dgm:pt>
    <dgm:pt modelId="{53439888-FD68-415F-9669-723B1808FDEB}" type="parTrans" cxnId="{165DBFFD-ECB8-4949-B6D9-70DA92BD30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91E394-309B-4ED0-8B2E-2965FABC66BA}" type="sibTrans" cxnId="{165DBFFD-ECB8-4949-B6D9-70DA92BD308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623AF2-DA80-4986-833C-FA38D6890BC8}" type="pres">
      <dgm:prSet presAssocID="{E75B09E8-8D90-473A-9CDD-D3DAC76228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447F75-A6FF-4E69-970D-2D20B5A9C7F2}" type="pres">
      <dgm:prSet presAssocID="{CE646EE4-3578-4C69-9B18-B220441CCC22}" presName="root" presStyleCnt="0"/>
      <dgm:spPr/>
    </dgm:pt>
    <dgm:pt modelId="{4F6B7F7C-BD5A-4888-ABF3-037BB3913184}" type="pres">
      <dgm:prSet presAssocID="{CE646EE4-3578-4C69-9B18-B220441CCC22}" presName="rootComposite" presStyleCnt="0"/>
      <dgm:spPr/>
    </dgm:pt>
    <dgm:pt modelId="{85DF8E83-C6AD-4F37-86CF-EA486D81C349}" type="pres">
      <dgm:prSet presAssocID="{CE646EE4-3578-4C69-9B18-B220441CCC22}" presName="rootText" presStyleLbl="node1" presStyleIdx="0" presStyleCnt="3" custLinFactNeighborX="-356" custLinFactNeighborY="-59325"/>
      <dgm:spPr/>
    </dgm:pt>
    <dgm:pt modelId="{FDC07105-9991-4581-8054-9C7ACCC1CEFD}" type="pres">
      <dgm:prSet presAssocID="{CE646EE4-3578-4C69-9B18-B220441CCC22}" presName="rootConnector" presStyleLbl="node1" presStyleIdx="0" presStyleCnt="3"/>
      <dgm:spPr/>
    </dgm:pt>
    <dgm:pt modelId="{095E5EEB-127A-42B3-A5EE-1E4A843F5968}" type="pres">
      <dgm:prSet presAssocID="{CE646EE4-3578-4C69-9B18-B220441CCC22}" presName="childShape" presStyleCnt="0"/>
      <dgm:spPr/>
    </dgm:pt>
    <dgm:pt modelId="{DADFB388-F301-4AE4-A134-70B9A3B3A83B}" type="pres">
      <dgm:prSet presAssocID="{8671CA9A-E8AC-42F3-BD95-7F8B0754C0D9}" presName="root" presStyleCnt="0"/>
      <dgm:spPr/>
    </dgm:pt>
    <dgm:pt modelId="{4BA9CD6A-055A-4B1C-99DC-62EBF2E230D2}" type="pres">
      <dgm:prSet presAssocID="{8671CA9A-E8AC-42F3-BD95-7F8B0754C0D9}" presName="rootComposite" presStyleCnt="0"/>
      <dgm:spPr/>
    </dgm:pt>
    <dgm:pt modelId="{4AF7A705-1BA5-4B92-B4A8-3C35F22493DB}" type="pres">
      <dgm:prSet presAssocID="{8671CA9A-E8AC-42F3-BD95-7F8B0754C0D9}" presName="rootText" presStyleLbl="node1" presStyleIdx="1" presStyleCnt="3" custLinFactX="16807" custLinFactNeighborX="100000" custLinFactNeighborY="-63963"/>
      <dgm:spPr/>
    </dgm:pt>
    <dgm:pt modelId="{1CAA2787-396A-4F43-9242-66A66537F946}" type="pres">
      <dgm:prSet presAssocID="{8671CA9A-E8AC-42F3-BD95-7F8B0754C0D9}" presName="rootConnector" presStyleLbl="node1" presStyleIdx="1" presStyleCnt="3"/>
      <dgm:spPr/>
    </dgm:pt>
    <dgm:pt modelId="{896900A0-03D4-43BC-8ACA-EE1E31839922}" type="pres">
      <dgm:prSet presAssocID="{8671CA9A-E8AC-42F3-BD95-7F8B0754C0D9}" presName="childShape" presStyleCnt="0"/>
      <dgm:spPr/>
    </dgm:pt>
    <dgm:pt modelId="{67B31F46-3BBE-45BC-AB76-F6713BA0854E}" type="pres">
      <dgm:prSet presAssocID="{EE3AB6C5-DC2C-4EF7-9CA7-12E3856B2A69}" presName="root" presStyleCnt="0"/>
      <dgm:spPr/>
    </dgm:pt>
    <dgm:pt modelId="{AAF24BE9-F9E2-49A1-9CD9-CE8994EC3A3A}" type="pres">
      <dgm:prSet presAssocID="{EE3AB6C5-DC2C-4EF7-9CA7-12E3856B2A69}" presName="rootComposite" presStyleCnt="0"/>
      <dgm:spPr/>
    </dgm:pt>
    <dgm:pt modelId="{FDD06735-638C-4206-A26A-F07DF6973864}" type="pres">
      <dgm:prSet presAssocID="{EE3AB6C5-DC2C-4EF7-9CA7-12E3856B2A69}" presName="rootText" presStyleLbl="node1" presStyleIdx="2" presStyleCnt="3" custLinFactX="-100000" custLinFactY="40350" custLinFactNeighborX="-150043" custLinFactNeighborY="100000"/>
      <dgm:spPr/>
    </dgm:pt>
    <dgm:pt modelId="{56D23752-3997-4496-9087-9958E103D297}" type="pres">
      <dgm:prSet presAssocID="{EE3AB6C5-DC2C-4EF7-9CA7-12E3856B2A69}" presName="rootConnector" presStyleLbl="node1" presStyleIdx="2" presStyleCnt="3"/>
      <dgm:spPr/>
    </dgm:pt>
    <dgm:pt modelId="{3497A07F-01E1-460B-83D9-C1B69985AE8D}" type="pres">
      <dgm:prSet presAssocID="{EE3AB6C5-DC2C-4EF7-9CA7-12E3856B2A69}" presName="childShape" presStyleCnt="0"/>
      <dgm:spPr/>
    </dgm:pt>
  </dgm:ptLst>
  <dgm:cxnLst>
    <dgm:cxn modelId="{F432A33F-988A-41BE-8AB7-D3D9704EFB6E}" type="presOf" srcId="{EE3AB6C5-DC2C-4EF7-9CA7-12E3856B2A69}" destId="{56D23752-3997-4496-9087-9958E103D297}" srcOrd="1" destOrd="0" presId="urn:microsoft.com/office/officeart/2005/8/layout/hierarchy3"/>
    <dgm:cxn modelId="{AAE5E15C-EA3C-401C-84EB-B02F7B81F84A}" type="presOf" srcId="{E75B09E8-8D90-473A-9CDD-D3DAC7622865}" destId="{98623AF2-DA80-4986-833C-FA38D6890BC8}" srcOrd="0" destOrd="0" presId="urn:microsoft.com/office/officeart/2005/8/layout/hierarchy3"/>
    <dgm:cxn modelId="{7C846B91-B1DA-40E6-8698-4D826081616A}" type="presOf" srcId="{8671CA9A-E8AC-42F3-BD95-7F8B0754C0D9}" destId="{4AF7A705-1BA5-4B92-B4A8-3C35F22493DB}" srcOrd="0" destOrd="0" presId="urn:microsoft.com/office/officeart/2005/8/layout/hierarchy3"/>
    <dgm:cxn modelId="{C4BB3295-06A2-4750-BB79-85631F538FF2}" type="presOf" srcId="{EE3AB6C5-DC2C-4EF7-9CA7-12E3856B2A69}" destId="{FDD06735-638C-4206-A26A-F07DF6973864}" srcOrd="0" destOrd="0" presId="urn:microsoft.com/office/officeart/2005/8/layout/hierarchy3"/>
    <dgm:cxn modelId="{2CCC979F-7507-4915-9922-361CC257319F}" type="presOf" srcId="{CE646EE4-3578-4C69-9B18-B220441CCC22}" destId="{FDC07105-9991-4581-8054-9C7ACCC1CEFD}" srcOrd="1" destOrd="0" presId="urn:microsoft.com/office/officeart/2005/8/layout/hierarchy3"/>
    <dgm:cxn modelId="{F6DC3BB4-0930-43F3-A30E-4F4A2613AB00}" srcId="{E75B09E8-8D90-473A-9CDD-D3DAC7622865}" destId="{8671CA9A-E8AC-42F3-BD95-7F8B0754C0D9}" srcOrd="1" destOrd="0" parTransId="{C39123D9-19D4-4E2B-ABB0-D51E8E15B0AD}" sibTransId="{8F5582AB-2203-433E-88B7-34DFD14F72B4}"/>
    <dgm:cxn modelId="{C29E5BBD-5AD1-45D7-A59B-056B453E162F}" type="presOf" srcId="{CE646EE4-3578-4C69-9B18-B220441CCC22}" destId="{85DF8E83-C6AD-4F37-86CF-EA486D81C349}" srcOrd="0" destOrd="0" presId="urn:microsoft.com/office/officeart/2005/8/layout/hierarchy3"/>
    <dgm:cxn modelId="{CC2FD4C1-6D14-4B08-B3B7-B5EA1B0D9DDF}" srcId="{E75B09E8-8D90-473A-9CDD-D3DAC7622865}" destId="{CE646EE4-3578-4C69-9B18-B220441CCC22}" srcOrd="0" destOrd="0" parTransId="{D380F6BB-53DB-44F7-82C6-92F1B5EDE3C4}" sibTransId="{5F862996-E341-4D97-A8F4-0C282D2479CC}"/>
    <dgm:cxn modelId="{595066CD-9A04-4094-B8E1-FC69A0ED97BF}" type="presOf" srcId="{8671CA9A-E8AC-42F3-BD95-7F8B0754C0D9}" destId="{1CAA2787-396A-4F43-9242-66A66537F946}" srcOrd="1" destOrd="0" presId="urn:microsoft.com/office/officeart/2005/8/layout/hierarchy3"/>
    <dgm:cxn modelId="{165DBFFD-ECB8-4949-B6D9-70DA92BD3087}" srcId="{E75B09E8-8D90-473A-9CDD-D3DAC7622865}" destId="{EE3AB6C5-DC2C-4EF7-9CA7-12E3856B2A69}" srcOrd="2" destOrd="0" parTransId="{53439888-FD68-415F-9669-723B1808FDEB}" sibTransId="{6E91E394-309B-4ED0-8B2E-2965FABC66BA}"/>
    <dgm:cxn modelId="{17EA2719-49C3-4A57-BE5C-B17D55DE8114}" type="presParOf" srcId="{98623AF2-DA80-4986-833C-FA38D6890BC8}" destId="{10447F75-A6FF-4E69-970D-2D20B5A9C7F2}" srcOrd="0" destOrd="0" presId="urn:microsoft.com/office/officeart/2005/8/layout/hierarchy3"/>
    <dgm:cxn modelId="{6B908563-3402-49F6-999A-1A274006E6EA}" type="presParOf" srcId="{10447F75-A6FF-4E69-970D-2D20B5A9C7F2}" destId="{4F6B7F7C-BD5A-4888-ABF3-037BB3913184}" srcOrd="0" destOrd="0" presId="urn:microsoft.com/office/officeart/2005/8/layout/hierarchy3"/>
    <dgm:cxn modelId="{646CAFF2-FCA5-4DA4-BE9F-4598E72E6C79}" type="presParOf" srcId="{4F6B7F7C-BD5A-4888-ABF3-037BB3913184}" destId="{85DF8E83-C6AD-4F37-86CF-EA486D81C349}" srcOrd="0" destOrd="0" presId="urn:microsoft.com/office/officeart/2005/8/layout/hierarchy3"/>
    <dgm:cxn modelId="{F1649AEC-6D51-4BB3-8A22-64E188223200}" type="presParOf" srcId="{4F6B7F7C-BD5A-4888-ABF3-037BB3913184}" destId="{FDC07105-9991-4581-8054-9C7ACCC1CEFD}" srcOrd="1" destOrd="0" presId="urn:microsoft.com/office/officeart/2005/8/layout/hierarchy3"/>
    <dgm:cxn modelId="{63DA2AF5-339B-4306-8F50-D3AD1A2BF0B5}" type="presParOf" srcId="{10447F75-A6FF-4E69-970D-2D20B5A9C7F2}" destId="{095E5EEB-127A-42B3-A5EE-1E4A843F5968}" srcOrd="1" destOrd="0" presId="urn:microsoft.com/office/officeart/2005/8/layout/hierarchy3"/>
    <dgm:cxn modelId="{BB7D82B1-16CC-4C48-BA4B-5051D055260C}" type="presParOf" srcId="{98623AF2-DA80-4986-833C-FA38D6890BC8}" destId="{DADFB388-F301-4AE4-A134-70B9A3B3A83B}" srcOrd="1" destOrd="0" presId="urn:microsoft.com/office/officeart/2005/8/layout/hierarchy3"/>
    <dgm:cxn modelId="{463A9C8A-47E0-4C86-8E40-D63CA81D8E04}" type="presParOf" srcId="{DADFB388-F301-4AE4-A134-70B9A3B3A83B}" destId="{4BA9CD6A-055A-4B1C-99DC-62EBF2E230D2}" srcOrd="0" destOrd="0" presId="urn:microsoft.com/office/officeart/2005/8/layout/hierarchy3"/>
    <dgm:cxn modelId="{D86B8031-18CE-4027-AED1-75B9FF8B74D5}" type="presParOf" srcId="{4BA9CD6A-055A-4B1C-99DC-62EBF2E230D2}" destId="{4AF7A705-1BA5-4B92-B4A8-3C35F22493DB}" srcOrd="0" destOrd="0" presId="urn:microsoft.com/office/officeart/2005/8/layout/hierarchy3"/>
    <dgm:cxn modelId="{43459C37-F124-4CC1-BC8E-E391ACC4B773}" type="presParOf" srcId="{4BA9CD6A-055A-4B1C-99DC-62EBF2E230D2}" destId="{1CAA2787-396A-4F43-9242-66A66537F946}" srcOrd="1" destOrd="0" presId="urn:microsoft.com/office/officeart/2005/8/layout/hierarchy3"/>
    <dgm:cxn modelId="{591F1766-8821-4A40-8CFD-0F012D5EF002}" type="presParOf" srcId="{DADFB388-F301-4AE4-A134-70B9A3B3A83B}" destId="{896900A0-03D4-43BC-8ACA-EE1E31839922}" srcOrd="1" destOrd="0" presId="urn:microsoft.com/office/officeart/2005/8/layout/hierarchy3"/>
    <dgm:cxn modelId="{74ADCEBE-266E-44A9-80B9-910BD4C7B80A}" type="presParOf" srcId="{98623AF2-DA80-4986-833C-FA38D6890BC8}" destId="{67B31F46-3BBE-45BC-AB76-F6713BA0854E}" srcOrd="2" destOrd="0" presId="urn:microsoft.com/office/officeart/2005/8/layout/hierarchy3"/>
    <dgm:cxn modelId="{70404BE5-FFC9-45E3-942D-0CF625CDB168}" type="presParOf" srcId="{67B31F46-3BBE-45BC-AB76-F6713BA0854E}" destId="{AAF24BE9-F9E2-49A1-9CD9-CE8994EC3A3A}" srcOrd="0" destOrd="0" presId="urn:microsoft.com/office/officeart/2005/8/layout/hierarchy3"/>
    <dgm:cxn modelId="{2F78E296-0339-4766-9669-4DD7F593096F}" type="presParOf" srcId="{AAF24BE9-F9E2-49A1-9CD9-CE8994EC3A3A}" destId="{FDD06735-638C-4206-A26A-F07DF6973864}" srcOrd="0" destOrd="0" presId="urn:microsoft.com/office/officeart/2005/8/layout/hierarchy3"/>
    <dgm:cxn modelId="{B9E5445B-2FAC-4740-9443-5D8F17F8F630}" type="presParOf" srcId="{AAF24BE9-F9E2-49A1-9CD9-CE8994EC3A3A}" destId="{56D23752-3997-4496-9087-9958E103D297}" srcOrd="1" destOrd="0" presId="urn:microsoft.com/office/officeart/2005/8/layout/hierarchy3"/>
    <dgm:cxn modelId="{B24EB653-9671-4EAD-B81B-50A7A6B7E5A8}" type="presParOf" srcId="{67B31F46-3BBE-45BC-AB76-F6713BA0854E}" destId="{3497A07F-01E1-460B-83D9-C1B69985AE8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C042D1-EA0F-49DD-BD02-6839AD5C03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4EAD04-DFFA-4D32-854C-28369D9C49EA}">
      <dgm:prSet/>
      <dgm:spPr/>
      <dgm:t>
        <a:bodyPr/>
        <a:lstStyle/>
        <a:p>
          <a:r>
            <a:rPr lang="es-ES"/>
            <a:t>Aunque es el tipo contra la violencia de género por antonomasia, NO TOMA EN CONSIDERACIÓN EL GÉNERO</a:t>
          </a:r>
          <a:endParaRPr lang="en-US"/>
        </a:p>
      </dgm:t>
    </dgm:pt>
    <dgm:pt modelId="{55673934-A51E-4673-98FA-4FD3470D2669}" type="parTrans" cxnId="{E420F214-A0DD-410E-B9B5-5B4820FCE4CB}">
      <dgm:prSet/>
      <dgm:spPr/>
      <dgm:t>
        <a:bodyPr/>
        <a:lstStyle/>
        <a:p>
          <a:endParaRPr lang="en-US"/>
        </a:p>
      </dgm:t>
    </dgm:pt>
    <dgm:pt modelId="{CD1BBDCB-8BD2-4D8B-8B37-65ED759058D6}" type="sibTrans" cxnId="{E420F214-A0DD-410E-B9B5-5B4820FCE4CB}">
      <dgm:prSet/>
      <dgm:spPr/>
      <dgm:t>
        <a:bodyPr/>
        <a:lstStyle/>
        <a:p>
          <a:endParaRPr lang="en-US"/>
        </a:p>
      </dgm:t>
    </dgm:pt>
    <dgm:pt modelId="{666315A9-E720-4E05-8C1E-6FFE94D7BA85}">
      <dgm:prSet/>
      <dgm:spPr/>
      <dgm:t>
        <a:bodyPr/>
        <a:lstStyle/>
        <a:p>
          <a:r>
            <a:rPr lang="es-ES" dirty="0"/>
            <a:t>LOS HECHOS INDIVIDUALES PUEDEN SER ATÍPICOS:</a:t>
          </a:r>
        </a:p>
        <a:p>
          <a:r>
            <a:rPr lang="es-ES" dirty="0"/>
            <a:t>Se tipifica la violencia </a:t>
          </a:r>
          <a:r>
            <a:rPr lang="es-ES" dirty="0" err="1"/>
            <a:t>prodómica</a:t>
          </a:r>
          <a:r>
            <a:rPr lang="es-ES" dirty="0"/>
            <a:t>, pero es está aplicando “</a:t>
          </a:r>
          <a:r>
            <a:rPr lang="es-ES" dirty="0" err="1"/>
            <a:t>sobretodo</a:t>
          </a:r>
          <a:r>
            <a:rPr lang="es-ES" dirty="0"/>
            <a:t>” a </a:t>
          </a:r>
          <a:r>
            <a:rPr lang="es-ES" b="0" dirty="0"/>
            <a:t>casos gravísimos</a:t>
          </a:r>
          <a:endParaRPr lang="en-US" b="0" dirty="0"/>
        </a:p>
      </dgm:t>
    </dgm:pt>
    <dgm:pt modelId="{3C6E9443-7E8A-4BAD-A42A-4BD01B215AF3}" type="parTrans" cxnId="{BD802B16-3AF9-4B63-9575-9EC41AF06072}">
      <dgm:prSet/>
      <dgm:spPr/>
      <dgm:t>
        <a:bodyPr/>
        <a:lstStyle/>
        <a:p>
          <a:endParaRPr lang="en-US"/>
        </a:p>
      </dgm:t>
    </dgm:pt>
    <dgm:pt modelId="{B68FFD72-7C53-4A0E-928D-CBEA6BEF7139}" type="sibTrans" cxnId="{BD802B16-3AF9-4B63-9575-9EC41AF06072}">
      <dgm:prSet/>
      <dgm:spPr/>
      <dgm:t>
        <a:bodyPr/>
        <a:lstStyle/>
        <a:p>
          <a:endParaRPr lang="en-US"/>
        </a:p>
      </dgm:t>
    </dgm:pt>
    <dgm:pt modelId="{C169E3F4-5BEC-49B3-8273-21A027097F41}" type="pres">
      <dgm:prSet presAssocID="{4AC042D1-EA0F-49DD-BD02-6839AD5C03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379853-4EE4-4818-8308-9070BA4A069E}" type="pres">
      <dgm:prSet presAssocID="{F64EAD04-DFFA-4D32-854C-28369D9C49EA}" presName="hierRoot1" presStyleCnt="0"/>
      <dgm:spPr/>
    </dgm:pt>
    <dgm:pt modelId="{84A5D1BD-31E4-4052-A98B-40A5BC86A4CA}" type="pres">
      <dgm:prSet presAssocID="{F64EAD04-DFFA-4D32-854C-28369D9C49EA}" presName="composite" presStyleCnt="0"/>
      <dgm:spPr/>
    </dgm:pt>
    <dgm:pt modelId="{C5291585-6641-4C6B-A100-CF28C8109880}" type="pres">
      <dgm:prSet presAssocID="{F64EAD04-DFFA-4D32-854C-28369D9C49EA}" presName="background" presStyleLbl="node0" presStyleIdx="0" presStyleCnt="2"/>
      <dgm:spPr/>
    </dgm:pt>
    <dgm:pt modelId="{5C3AE20C-68F8-45F9-811F-0B68A8107282}" type="pres">
      <dgm:prSet presAssocID="{F64EAD04-DFFA-4D32-854C-28369D9C49EA}" presName="text" presStyleLbl="fgAcc0" presStyleIdx="0" presStyleCnt="2">
        <dgm:presLayoutVars>
          <dgm:chPref val="3"/>
        </dgm:presLayoutVars>
      </dgm:prSet>
      <dgm:spPr/>
    </dgm:pt>
    <dgm:pt modelId="{38CEA1E1-7532-4F49-ACE4-6558A59BB20F}" type="pres">
      <dgm:prSet presAssocID="{F64EAD04-DFFA-4D32-854C-28369D9C49EA}" presName="hierChild2" presStyleCnt="0"/>
      <dgm:spPr/>
    </dgm:pt>
    <dgm:pt modelId="{A43EBB7C-9700-4113-A4C6-054A32499E40}" type="pres">
      <dgm:prSet presAssocID="{666315A9-E720-4E05-8C1E-6FFE94D7BA85}" presName="hierRoot1" presStyleCnt="0"/>
      <dgm:spPr/>
    </dgm:pt>
    <dgm:pt modelId="{660D6872-E734-4768-A9C2-035CF4DEB222}" type="pres">
      <dgm:prSet presAssocID="{666315A9-E720-4E05-8C1E-6FFE94D7BA85}" presName="composite" presStyleCnt="0"/>
      <dgm:spPr/>
    </dgm:pt>
    <dgm:pt modelId="{7C45BA7F-F180-4BB6-B5F1-E6792D22516B}" type="pres">
      <dgm:prSet presAssocID="{666315A9-E720-4E05-8C1E-6FFE94D7BA85}" presName="background" presStyleLbl="node0" presStyleIdx="1" presStyleCnt="2"/>
      <dgm:spPr/>
    </dgm:pt>
    <dgm:pt modelId="{9D546F92-EE45-4A45-B855-89233474A9D1}" type="pres">
      <dgm:prSet presAssocID="{666315A9-E720-4E05-8C1E-6FFE94D7BA85}" presName="text" presStyleLbl="fgAcc0" presStyleIdx="1" presStyleCnt="2">
        <dgm:presLayoutVars>
          <dgm:chPref val="3"/>
        </dgm:presLayoutVars>
      </dgm:prSet>
      <dgm:spPr/>
    </dgm:pt>
    <dgm:pt modelId="{1BA1A08A-FDF6-4C69-8D28-BA2BEE1ED4A5}" type="pres">
      <dgm:prSet presAssocID="{666315A9-E720-4E05-8C1E-6FFE94D7BA85}" presName="hierChild2" presStyleCnt="0"/>
      <dgm:spPr/>
    </dgm:pt>
  </dgm:ptLst>
  <dgm:cxnLst>
    <dgm:cxn modelId="{885F0207-0F8E-4F3B-B066-F2E61EA2ECAF}" type="presOf" srcId="{4AC042D1-EA0F-49DD-BD02-6839AD5C0328}" destId="{C169E3F4-5BEC-49B3-8273-21A027097F41}" srcOrd="0" destOrd="0" presId="urn:microsoft.com/office/officeart/2005/8/layout/hierarchy1"/>
    <dgm:cxn modelId="{E420F214-A0DD-410E-B9B5-5B4820FCE4CB}" srcId="{4AC042D1-EA0F-49DD-BD02-6839AD5C0328}" destId="{F64EAD04-DFFA-4D32-854C-28369D9C49EA}" srcOrd="0" destOrd="0" parTransId="{55673934-A51E-4673-98FA-4FD3470D2669}" sibTransId="{CD1BBDCB-8BD2-4D8B-8B37-65ED759058D6}"/>
    <dgm:cxn modelId="{BD802B16-3AF9-4B63-9575-9EC41AF06072}" srcId="{4AC042D1-EA0F-49DD-BD02-6839AD5C0328}" destId="{666315A9-E720-4E05-8C1E-6FFE94D7BA85}" srcOrd="1" destOrd="0" parTransId="{3C6E9443-7E8A-4BAD-A42A-4BD01B215AF3}" sibTransId="{B68FFD72-7C53-4A0E-928D-CBEA6BEF7139}"/>
    <dgm:cxn modelId="{75FF2957-ADD3-4B02-9EDA-91AC1AD12AD7}" type="presOf" srcId="{F64EAD04-DFFA-4D32-854C-28369D9C49EA}" destId="{5C3AE20C-68F8-45F9-811F-0B68A8107282}" srcOrd="0" destOrd="0" presId="urn:microsoft.com/office/officeart/2005/8/layout/hierarchy1"/>
    <dgm:cxn modelId="{A12245B3-BFB3-445E-B24F-E669FA618095}" type="presOf" srcId="{666315A9-E720-4E05-8C1E-6FFE94D7BA85}" destId="{9D546F92-EE45-4A45-B855-89233474A9D1}" srcOrd="0" destOrd="0" presId="urn:microsoft.com/office/officeart/2005/8/layout/hierarchy1"/>
    <dgm:cxn modelId="{2C02B1D4-39B2-4BE4-8BF4-79ABA02BAD57}" type="presParOf" srcId="{C169E3F4-5BEC-49B3-8273-21A027097F41}" destId="{97379853-4EE4-4818-8308-9070BA4A069E}" srcOrd="0" destOrd="0" presId="urn:microsoft.com/office/officeart/2005/8/layout/hierarchy1"/>
    <dgm:cxn modelId="{7991A4F2-A7B7-4A5E-A556-1494F8091FC3}" type="presParOf" srcId="{97379853-4EE4-4818-8308-9070BA4A069E}" destId="{84A5D1BD-31E4-4052-A98B-40A5BC86A4CA}" srcOrd="0" destOrd="0" presId="urn:microsoft.com/office/officeart/2005/8/layout/hierarchy1"/>
    <dgm:cxn modelId="{721F33D4-C03C-4B6D-8374-7F6C3A5C0C3E}" type="presParOf" srcId="{84A5D1BD-31E4-4052-A98B-40A5BC86A4CA}" destId="{C5291585-6641-4C6B-A100-CF28C8109880}" srcOrd="0" destOrd="0" presId="urn:microsoft.com/office/officeart/2005/8/layout/hierarchy1"/>
    <dgm:cxn modelId="{E84ECAFD-7447-44A2-BF07-2B91175A3D42}" type="presParOf" srcId="{84A5D1BD-31E4-4052-A98B-40A5BC86A4CA}" destId="{5C3AE20C-68F8-45F9-811F-0B68A8107282}" srcOrd="1" destOrd="0" presId="urn:microsoft.com/office/officeart/2005/8/layout/hierarchy1"/>
    <dgm:cxn modelId="{C8D53257-0FE8-48E7-9E86-19D327354A4E}" type="presParOf" srcId="{97379853-4EE4-4818-8308-9070BA4A069E}" destId="{38CEA1E1-7532-4F49-ACE4-6558A59BB20F}" srcOrd="1" destOrd="0" presId="urn:microsoft.com/office/officeart/2005/8/layout/hierarchy1"/>
    <dgm:cxn modelId="{14937293-9F28-4CCD-A337-47D85B3C192D}" type="presParOf" srcId="{C169E3F4-5BEC-49B3-8273-21A027097F41}" destId="{A43EBB7C-9700-4113-A4C6-054A32499E40}" srcOrd="1" destOrd="0" presId="urn:microsoft.com/office/officeart/2005/8/layout/hierarchy1"/>
    <dgm:cxn modelId="{4955CB38-4F75-4F06-8DC2-9940CDF903D0}" type="presParOf" srcId="{A43EBB7C-9700-4113-A4C6-054A32499E40}" destId="{660D6872-E734-4768-A9C2-035CF4DEB222}" srcOrd="0" destOrd="0" presId="urn:microsoft.com/office/officeart/2005/8/layout/hierarchy1"/>
    <dgm:cxn modelId="{179C475D-C4E7-420A-B956-A5237E2D5818}" type="presParOf" srcId="{660D6872-E734-4768-A9C2-035CF4DEB222}" destId="{7C45BA7F-F180-4BB6-B5F1-E6792D22516B}" srcOrd="0" destOrd="0" presId="urn:microsoft.com/office/officeart/2005/8/layout/hierarchy1"/>
    <dgm:cxn modelId="{192ADDCC-F339-4C6A-8EA1-D8F41C9E90E2}" type="presParOf" srcId="{660D6872-E734-4768-A9C2-035CF4DEB222}" destId="{9D546F92-EE45-4A45-B855-89233474A9D1}" srcOrd="1" destOrd="0" presId="urn:microsoft.com/office/officeart/2005/8/layout/hierarchy1"/>
    <dgm:cxn modelId="{3D489939-2F62-408D-8C09-030C964B72E8}" type="presParOf" srcId="{A43EBB7C-9700-4113-A4C6-054A32499E40}" destId="{1BA1A08A-FDF6-4C69-8D28-BA2BEE1ED4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634CA3-A5FD-42CB-86A4-0D370E8BA92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8B64F81-ABE3-4F61-B653-0D6E925E3776}">
      <dgm:prSet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Sobre la mujer pareja o expareja</a:t>
          </a:r>
          <a:endParaRPr lang="en-US" sz="1400">
            <a:solidFill>
              <a:schemeClr val="tx1"/>
            </a:solidFill>
          </a:endParaRPr>
        </a:p>
      </dgm:t>
    </dgm:pt>
    <dgm:pt modelId="{5CF8FD71-F732-4557-A071-FAD7886677C3}" type="parTrans" cxnId="{187984A0-0DD4-4D4C-967B-49666305CF1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88AA301-8697-4C3D-A5D3-78F10E643060}" type="sibTrans" cxnId="{187984A0-0DD4-4D4C-967B-49666305CF1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A2946DE-D586-4FB0-93A6-3F1AD74A5FF7}">
      <dgm:prSet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Violencia vicaria</a:t>
          </a:r>
          <a:endParaRPr lang="en-US" sz="1400">
            <a:solidFill>
              <a:schemeClr val="tx1"/>
            </a:solidFill>
          </a:endParaRPr>
        </a:p>
      </dgm:t>
    </dgm:pt>
    <dgm:pt modelId="{16EC28CE-F44B-4E86-BB43-A7C221C5425C}" type="parTrans" cxnId="{771EF13E-6C53-4679-9B70-1EFB6135F64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0B8920D-FD2F-4FEC-8983-EAD922038009}" type="sibTrans" cxnId="{771EF13E-6C53-4679-9B70-1EFB6135F64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016FFD1-4122-4176-B350-E5FCDDFFA524}">
      <dgm:prSet custT="1"/>
      <dgm:spPr/>
      <dgm:t>
        <a:bodyPr/>
        <a:lstStyle/>
        <a:p>
          <a:r>
            <a:rPr lang="es-ES" sz="1400">
              <a:solidFill>
                <a:schemeClr val="tx1"/>
              </a:solidFill>
            </a:rPr>
            <a:t>“el maltratador quiere dominar mediante la “jerarquización de la violencia familiar”</a:t>
          </a:r>
          <a:endParaRPr lang="en-US" sz="1400">
            <a:solidFill>
              <a:schemeClr val="tx1"/>
            </a:solidFill>
          </a:endParaRPr>
        </a:p>
      </dgm:t>
    </dgm:pt>
    <dgm:pt modelId="{EEF17DCD-42B0-4A55-902A-8C9796A3F66D}" type="parTrans" cxnId="{BDD24EB0-E80E-4EED-8BB8-0887E16D363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F3FA393-7FEC-4AED-AE4A-DD9C0C962BC4}" type="sibTrans" cxnId="{BDD24EB0-E80E-4EED-8BB8-0887E16D363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4D8C602-0BB0-4789-8D90-43E168811A86}">
      <dgm:prSet custT="1"/>
      <dgm:spPr/>
      <dgm:t>
        <a:bodyPr/>
        <a:lstStyle/>
        <a:p>
          <a:r>
            <a:rPr lang="es-ES" sz="1600">
              <a:solidFill>
                <a:schemeClr val="tx1"/>
              </a:solidFill>
            </a:rPr>
            <a:t>¿Solo en la violencia de género? ¿o también en los demás círculos del art. 173.2 CP?</a:t>
          </a:r>
          <a:endParaRPr lang="en-US" sz="1600">
            <a:solidFill>
              <a:schemeClr val="tx1"/>
            </a:solidFill>
          </a:endParaRPr>
        </a:p>
      </dgm:t>
    </dgm:pt>
    <dgm:pt modelId="{4285172F-5DB8-48D7-9929-1EDA34097E73}" type="parTrans" cxnId="{C9C25180-559F-4A57-8622-AFC8F8249B2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A5B0A2F-53DE-4AE4-8E09-3F37680C89A6}" type="sibTrans" cxnId="{C9C25180-559F-4A57-8622-AFC8F8249B2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F822C5C-CEB8-4585-A4DA-1FD28C64C1B9}" type="pres">
      <dgm:prSet presAssocID="{93634CA3-A5FD-42CB-86A4-0D370E8BA92F}" presName="Name0" presStyleCnt="0">
        <dgm:presLayoutVars>
          <dgm:dir/>
          <dgm:animLvl val="lvl"/>
          <dgm:resizeHandles val="exact"/>
        </dgm:presLayoutVars>
      </dgm:prSet>
      <dgm:spPr/>
    </dgm:pt>
    <dgm:pt modelId="{D6C05E3A-D3B6-47CE-AC2E-9B86737B2529}" type="pres">
      <dgm:prSet presAssocID="{5016FFD1-4122-4176-B350-E5FCDDFFA524}" presName="boxAndChildren" presStyleCnt="0"/>
      <dgm:spPr/>
    </dgm:pt>
    <dgm:pt modelId="{0E3E3952-E7C0-4DCC-AC84-4E0216E4E3BC}" type="pres">
      <dgm:prSet presAssocID="{5016FFD1-4122-4176-B350-E5FCDDFFA524}" presName="parentTextBox" presStyleLbl="node1" presStyleIdx="0" presStyleCnt="3"/>
      <dgm:spPr/>
    </dgm:pt>
    <dgm:pt modelId="{44C7CA83-6B19-4ED4-902B-7FB0A86E2718}" type="pres">
      <dgm:prSet presAssocID="{5016FFD1-4122-4176-B350-E5FCDDFFA524}" presName="entireBox" presStyleLbl="node1" presStyleIdx="0" presStyleCnt="3"/>
      <dgm:spPr/>
    </dgm:pt>
    <dgm:pt modelId="{30C5410A-7CA9-4E4F-85CF-13C6EBB1FD1A}" type="pres">
      <dgm:prSet presAssocID="{5016FFD1-4122-4176-B350-E5FCDDFFA524}" presName="descendantBox" presStyleCnt="0"/>
      <dgm:spPr/>
    </dgm:pt>
    <dgm:pt modelId="{8FCDB52E-AD03-4342-AA56-42D8D083B9DA}" type="pres">
      <dgm:prSet presAssocID="{E4D8C602-0BB0-4789-8D90-43E168811A86}" presName="childTextBox" presStyleLbl="fgAccFollowNode1" presStyleIdx="0" presStyleCnt="1">
        <dgm:presLayoutVars>
          <dgm:bulletEnabled val="1"/>
        </dgm:presLayoutVars>
      </dgm:prSet>
      <dgm:spPr/>
    </dgm:pt>
    <dgm:pt modelId="{2E2A2CBA-68DF-460A-9176-91BA1291339B}" type="pres">
      <dgm:prSet presAssocID="{90B8920D-FD2F-4FEC-8983-EAD922038009}" presName="sp" presStyleCnt="0"/>
      <dgm:spPr/>
    </dgm:pt>
    <dgm:pt modelId="{0D6B39E8-1181-4B08-9586-84A3D8FC6369}" type="pres">
      <dgm:prSet presAssocID="{AA2946DE-D586-4FB0-93A6-3F1AD74A5FF7}" presName="arrowAndChildren" presStyleCnt="0"/>
      <dgm:spPr/>
    </dgm:pt>
    <dgm:pt modelId="{F3FEC9C6-2DC5-4A89-A9E1-0BC5C34D0A2C}" type="pres">
      <dgm:prSet presAssocID="{AA2946DE-D586-4FB0-93A6-3F1AD74A5FF7}" presName="parentTextArrow" presStyleLbl="node1" presStyleIdx="1" presStyleCnt="3"/>
      <dgm:spPr/>
    </dgm:pt>
    <dgm:pt modelId="{C5C97CE2-2429-4241-9BCE-0CBD079B4CF9}" type="pres">
      <dgm:prSet presAssocID="{A88AA301-8697-4C3D-A5D3-78F10E643060}" presName="sp" presStyleCnt="0"/>
      <dgm:spPr/>
    </dgm:pt>
    <dgm:pt modelId="{FF3AEAA7-4196-41DB-9B89-664297DD8132}" type="pres">
      <dgm:prSet presAssocID="{88B64F81-ABE3-4F61-B653-0D6E925E3776}" presName="arrowAndChildren" presStyleCnt="0"/>
      <dgm:spPr/>
    </dgm:pt>
    <dgm:pt modelId="{0CCF8E7E-C0D0-476E-B523-D5F4A1A47F79}" type="pres">
      <dgm:prSet presAssocID="{88B64F81-ABE3-4F61-B653-0D6E925E3776}" presName="parentTextArrow" presStyleLbl="node1" presStyleIdx="2" presStyleCnt="3"/>
      <dgm:spPr/>
    </dgm:pt>
  </dgm:ptLst>
  <dgm:cxnLst>
    <dgm:cxn modelId="{98CE2716-AAC8-419B-84F5-E2D43BD8251A}" type="presOf" srcId="{88B64F81-ABE3-4F61-B653-0D6E925E3776}" destId="{0CCF8E7E-C0D0-476E-B523-D5F4A1A47F79}" srcOrd="0" destOrd="0" presId="urn:microsoft.com/office/officeart/2005/8/layout/process4"/>
    <dgm:cxn modelId="{771EF13E-6C53-4679-9B70-1EFB6135F646}" srcId="{93634CA3-A5FD-42CB-86A4-0D370E8BA92F}" destId="{AA2946DE-D586-4FB0-93A6-3F1AD74A5FF7}" srcOrd="1" destOrd="0" parTransId="{16EC28CE-F44B-4E86-BB43-A7C221C5425C}" sibTransId="{90B8920D-FD2F-4FEC-8983-EAD922038009}"/>
    <dgm:cxn modelId="{BF971C4C-7271-4F4F-AEC8-AE9F476CB2EE}" type="presOf" srcId="{5016FFD1-4122-4176-B350-E5FCDDFFA524}" destId="{44C7CA83-6B19-4ED4-902B-7FB0A86E2718}" srcOrd="1" destOrd="0" presId="urn:microsoft.com/office/officeart/2005/8/layout/process4"/>
    <dgm:cxn modelId="{5A9A5C55-5EE3-462D-99EA-5F29D9FF8544}" type="presOf" srcId="{E4D8C602-0BB0-4789-8D90-43E168811A86}" destId="{8FCDB52E-AD03-4342-AA56-42D8D083B9DA}" srcOrd="0" destOrd="0" presId="urn:microsoft.com/office/officeart/2005/8/layout/process4"/>
    <dgm:cxn modelId="{C9C25180-559F-4A57-8622-AFC8F8249B24}" srcId="{5016FFD1-4122-4176-B350-E5FCDDFFA524}" destId="{E4D8C602-0BB0-4789-8D90-43E168811A86}" srcOrd="0" destOrd="0" parTransId="{4285172F-5DB8-48D7-9929-1EDA34097E73}" sibTransId="{1A5B0A2F-53DE-4AE4-8E09-3F37680C89A6}"/>
    <dgm:cxn modelId="{187984A0-0DD4-4D4C-967B-49666305CF15}" srcId="{93634CA3-A5FD-42CB-86A4-0D370E8BA92F}" destId="{88B64F81-ABE3-4F61-B653-0D6E925E3776}" srcOrd="0" destOrd="0" parTransId="{5CF8FD71-F732-4557-A071-FAD7886677C3}" sibTransId="{A88AA301-8697-4C3D-A5D3-78F10E643060}"/>
    <dgm:cxn modelId="{BD3389AA-BFED-426C-8870-F1D25C5C681D}" type="presOf" srcId="{AA2946DE-D586-4FB0-93A6-3F1AD74A5FF7}" destId="{F3FEC9C6-2DC5-4A89-A9E1-0BC5C34D0A2C}" srcOrd="0" destOrd="0" presId="urn:microsoft.com/office/officeart/2005/8/layout/process4"/>
    <dgm:cxn modelId="{BDD24EB0-E80E-4EED-8BB8-0887E16D363D}" srcId="{93634CA3-A5FD-42CB-86A4-0D370E8BA92F}" destId="{5016FFD1-4122-4176-B350-E5FCDDFFA524}" srcOrd="2" destOrd="0" parTransId="{EEF17DCD-42B0-4A55-902A-8C9796A3F66D}" sibTransId="{1F3FA393-7FEC-4AED-AE4A-DD9C0C962BC4}"/>
    <dgm:cxn modelId="{C8868EBD-C311-4A36-BDA4-17451DF6DC47}" type="presOf" srcId="{5016FFD1-4122-4176-B350-E5FCDDFFA524}" destId="{0E3E3952-E7C0-4DCC-AC84-4E0216E4E3BC}" srcOrd="0" destOrd="0" presId="urn:microsoft.com/office/officeart/2005/8/layout/process4"/>
    <dgm:cxn modelId="{BE8CDDF9-F826-49EA-B5D6-074BF69E78BB}" type="presOf" srcId="{93634CA3-A5FD-42CB-86A4-0D370E8BA92F}" destId="{3F822C5C-CEB8-4585-A4DA-1FD28C64C1B9}" srcOrd="0" destOrd="0" presId="urn:microsoft.com/office/officeart/2005/8/layout/process4"/>
    <dgm:cxn modelId="{29AF7298-F941-4586-8631-E9308E99DD52}" type="presParOf" srcId="{3F822C5C-CEB8-4585-A4DA-1FD28C64C1B9}" destId="{D6C05E3A-D3B6-47CE-AC2E-9B86737B2529}" srcOrd="0" destOrd="0" presId="urn:microsoft.com/office/officeart/2005/8/layout/process4"/>
    <dgm:cxn modelId="{3AB8F218-0F02-4977-A4AD-83A6B9012EAF}" type="presParOf" srcId="{D6C05E3A-D3B6-47CE-AC2E-9B86737B2529}" destId="{0E3E3952-E7C0-4DCC-AC84-4E0216E4E3BC}" srcOrd="0" destOrd="0" presId="urn:microsoft.com/office/officeart/2005/8/layout/process4"/>
    <dgm:cxn modelId="{FF922F96-78BE-4449-A8D4-91857E5C5363}" type="presParOf" srcId="{D6C05E3A-D3B6-47CE-AC2E-9B86737B2529}" destId="{44C7CA83-6B19-4ED4-902B-7FB0A86E2718}" srcOrd="1" destOrd="0" presId="urn:microsoft.com/office/officeart/2005/8/layout/process4"/>
    <dgm:cxn modelId="{3BB95E8A-5718-4CFD-8C69-CB3C332E2918}" type="presParOf" srcId="{D6C05E3A-D3B6-47CE-AC2E-9B86737B2529}" destId="{30C5410A-7CA9-4E4F-85CF-13C6EBB1FD1A}" srcOrd="2" destOrd="0" presId="urn:microsoft.com/office/officeart/2005/8/layout/process4"/>
    <dgm:cxn modelId="{99AE7C9E-AD86-4018-8230-6194F49CAC97}" type="presParOf" srcId="{30C5410A-7CA9-4E4F-85CF-13C6EBB1FD1A}" destId="{8FCDB52E-AD03-4342-AA56-42D8D083B9DA}" srcOrd="0" destOrd="0" presId="urn:microsoft.com/office/officeart/2005/8/layout/process4"/>
    <dgm:cxn modelId="{5F5EF61D-FE24-4955-A520-C46096AED147}" type="presParOf" srcId="{3F822C5C-CEB8-4585-A4DA-1FD28C64C1B9}" destId="{2E2A2CBA-68DF-460A-9176-91BA1291339B}" srcOrd="1" destOrd="0" presId="urn:microsoft.com/office/officeart/2005/8/layout/process4"/>
    <dgm:cxn modelId="{76BC2853-543E-4104-AF7D-7C491911E6DC}" type="presParOf" srcId="{3F822C5C-CEB8-4585-A4DA-1FD28C64C1B9}" destId="{0D6B39E8-1181-4B08-9586-84A3D8FC6369}" srcOrd="2" destOrd="0" presId="urn:microsoft.com/office/officeart/2005/8/layout/process4"/>
    <dgm:cxn modelId="{0FA78DF8-FCE8-44E4-BF4D-78F4103509E0}" type="presParOf" srcId="{0D6B39E8-1181-4B08-9586-84A3D8FC6369}" destId="{F3FEC9C6-2DC5-4A89-A9E1-0BC5C34D0A2C}" srcOrd="0" destOrd="0" presId="urn:microsoft.com/office/officeart/2005/8/layout/process4"/>
    <dgm:cxn modelId="{5C2ACDE6-43A1-45BC-B958-9751F566C262}" type="presParOf" srcId="{3F822C5C-CEB8-4585-A4DA-1FD28C64C1B9}" destId="{C5C97CE2-2429-4241-9BCE-0CBD079B4CF9}" srcOrd="3" destOrd="0" presId="urn:microsoft.com/office/officeart/2005/8/layout/process4"/>
    <dgm:cxn modelId="{B4ED4C25-0B46-4784-95E3-B65D0301AA63}" type="presParOf" srcId="{3F822C5C-CEB8-4585-A4DA-1FD28C64C1B9}" destId="{FF3AEAA7-4196-41DB-9B89-664297DD8132}" srcOrd="4" destOrd="0" presId="urn:microsoft.com/office/officeart/2005/8/layout/process4"/>
    <dgm:cxn modelId="{88199BE2-5EEB-4736-B67E-36B304E72773}" type="presParOf" srcId="{FF3AEAA7-4196-41DB-9B89-664297DD8132}" destId="{0CCF8E7E-C0D0-476E-B523-D5F4A1A47F7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F20192-D57F-4BDB-93BD-6F8C89B37CC3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5CC8D-291A-47E8-8B28-3A764795C11F}">
      <dgm:prSet/>
      <dgm:spPr/>
      <dgm:t>
        <a:bodyPr/>
        <a:lstStyle/>
        <a:p>
          <a:r>
            <a:rPr lang="es-ES" dirty="0"/>
            <a:t>Delito autónomo que entra en concurso real con otros </a:t>
          </a:r>
          <a:endParaRPr lang="en-US" dirty="0"/>
        </a:p>
      </dgm:t>
    </dgm:pt>
    <dgm:pt modelId="{7BC09ECC-D2EF-4A8C-B6E7-98D3E56033CC}" type="parTrans" cxnId="{CD09FCE2-9804-4BDD-A0E8-3F1A5E5FBC74}">
      <dgm:prSet/>
      <dgm:spPr/>
      <dgm:t>
        <a:bodyPr/>
        <a:lstStyle/>
        <a:p>
          <a:endParaRPr lang="en-US"/>
        </a:p>
      </dgm:t>
    </dgm:pt>
    <dgm:pt modelId="{FC8AE5D5-8B21-4323-9DA6-28F995F206BC}" type="sibTrans" cxnId="{CD09FCE2-9804-4BDD-A0E8-3F1A5E5FBC74}">
      <dgm:prSet/>
      <dgm:spPr/>
      <dgm:t>
        <a:bodyPr/>
        <a:lstStyle/>
        <a:p>
          <a:endParaRPr lang="en-US"/>
        </a:p>
      </dgm:t>
    </dgm:pt>
    <dgm:pt modelId="{618AAF2E-C6D6-4EE9-8752-CD0FFA5AE986}">
      <dgm:prSet/>
      <dgm:spPr/>
      <dgm:t>
        <a:bodyPr/>
        <a:lstStyle/>
        <a:p>
          <a:r>
            <a:rPr lang="es-ES" sz="2300" dirty="0"/>
            <a:t>Clausula de salvaguardia del 173.2 in fine</a:t>
          </a:r>
          <a:endParaRPr lang="en-US" sz="2300" dirty="0"/>
        </a:p>
      </dgm:t>
    </dgm:pt>
    <dgm:pt modelId="{501BC529-ADD4-45E1-8C17-B19FB1BB9191}" type="parTrans" cxnId="{7CAA6989-781F-40BC-BDB5-BB66E04770F9}">
      <dgm:prSet/>
      <dgm:spPr/>
      <dgm:t>
        <a:bodyPr/>
        <a:lstStyle/>
        <a:p>
          <a:endParaRPr lang="en-US"/>
        </a:p>
      </dgm:t>
    </dgm:pt>
    <dgm:pt modelId="{AAE781B3-E2C8-492F-ACF3-C4D550F288B5}" type="sibTrans" cxnId="{7CAA6989-781F-40BC-BDB5-BB66E04770F9}">
      <dgm:prSet/>
      <dgm:spPr/>
      <dgm:t>
        <a:bodyPr/>
        <a:lstStyle/>
        <a:p>
          <a:endParaRPr lang="en-US"/>
        </a:p>
      </dgm:t>
    </dgm:pt>
    <dgm:pt modelId="{34AAEDFE-EE3F-4BB6-A4C0-3EF1CCED3772}">
      <dgm:prSet/>
      <dgm:spPr/>
      <dgm:t>
        <a:bodyPr/>
        <a:lstStyle/>
        <a:p>
          <a:r>
            <a:rPr lang="es-ES" dirty="0"/>
            <a:t>Delito de resultado (estado de agresión permanente)</a:t>
          </a:r>
          <a:endParaRPr lang="en-US" dirty="0"/>
        </a:p>
      </dgm:t>
    </dgm:pt>
    <dgm:pt modelId="{0421D572-BCF6-4D6E-A3F6-1342F8C7408D}" type="parTrans" cxnId="{109174E7-817C-4077-AA8C-1F61064A1C2C}">
      <dgm:prSet/>
      <dgm:spPr/>
      <dgm:t>
        <a:bodyPr/>
        <a:lstStyle/>
        <a:p>
          <a:endParaRPr lang="en-US"/>
        </a:p>
      </dgm:t>
    </dgm:pt>
    <dgm:pt modelId="{D89C0258-B960-4A90-BF80-034388F3EE74}" type="sibTrans" cxnId="{109174E7-817C-4077-AA8C-1F61064A1C2C}">
      <dgm:prSet/>
      <dgm:spPr/>
      <dgm:t>
        <a:bodyPr/>
        <a:lstStyle/>
        <a:p>
          <a:endParaRPr lang="en-US"/>
        </a:p>
      </dgm:t>
    </dgm:pt>
    <dgm:pt modelId="{9F267B3F-3BB1-410D-B3DF-22A807D6B18D}">
      <dgm:prSet/>
      <dgm:spPr/>
      <dgm:t>
        <a:bodyPr/>
        <a:lstStyle/>
        <a:p>
          <a:r>
            <a:rPr lang="es-ES" dirty="0"/>
            <a:t>“se consuma cuando la actuación se manifiesta de manera habitual y determina la creación de una convivencia insoportable para la víctima…”</a:t>
          </a:r>
        </a:p>
      </dgm:t>
    </dgm:pt>
    <dgm:pt modelId="{81B24A86-AE4E-4556-8733-40DA358E5D9C}" type="parTrans" cxnId="{49BF3D61-289F-4EAA-AEDA-1BF793D9EB5E}">
      <dgm:prSet/>
      <dgm:spPr/>
      <dgm:t>
        <a:bodyPr/>
        <a:lstStyle/>
        <a:p>
          <a:endParaRPr lang="es-ES"/>
        </a:p>
      </dgm:t>
    </dgm:pt>
    <dgm:pt modelId="{6FD02778-706F-4F8D-9563-90FC1FBC140D}" type="sibTrans" cxnId="{49BF3D61-289F-4EAA-AEDA-1BF793D9EB5E}">
      <dgm:prSet/>
      <dgm:spPr/>
      <dgm:t>
        <a:bodyPr/>
        <a:lstStyle/>
        <a:p>
          <a:endParaRPr lang="es-ES"/>
        </a:p>
      </dgm:t>
    </dgm:pt>
    <dgm:pt modelId="{65E10937-C262-43AC-926E-F7B4A2756435}">
      <dgm:prSet/>
      <dgm:spPr/>
      <dgm:t>
        <a:bodyPr/>
        <a:lstStyle/>
        <a:p>
          <a:r>
            <a:rPr lang="en-US" sz="2300" dirty="0" err="1"/>
            <a:t>Bjp</a:t>
          </a:r>
          <a:r>
            <a:rPr lang="en-US" sz="2300" dirty="0"/>
            <a:t>: ¿“</a:t>
          </a:r>
          <a:r>
            <a:rPr lang="en-US" sz="2300" dirty="0" err="1"/>
            <a:t>paz</a:t>
          </a:r>
          <a:r>
            <a:rPr lang="en-US" sz="2300" dirty="0"/>
            <a:t> familiar” o “</a:t>
          </a:r>
          <a:r>
            <a:rPr lang="en-US" sz="2300" dirty="0" err="1"/>
            <a:t>integridad</a:t>
          </a:r>
          <a:r>
            <a:rPr lang="en-US" sz="2300" dirty="0"/>
            <a:t> moral”?</a:t>
          </a:r>
        </a:p>
      </dgm:t>
    </dgm:pt>
    <dgm:pt modelId="{20CC17BB-71A0-4EE4-A142-0E014BC5B8E6}" type="parTrans" cxnId="{F5A3257D-F3B3-4EE8-A105-41B12A51B2E1}">
      <dgm:prSet/>
      <dgm:spPr/>
      <dgm:t>
        <a:bodyPr/>
        <a:lstStyle/>
        <a:p>
          <a:endParaRPr lang="es-ES"/>
        </a:p>
      </dgm:t>
    </dgm:pt>
    <dgm:pt modelId="{9EF18C30-1549-4B18-947F-2C2F011D9EA4}" type="sibTrans" cxnId="{F5A3257D-F3B3-4EE8-A105-41B12A51B2E1}">
      <dgm:prSet/>
      <dgm:spPr/>
      <dgm:t>
        <a:bodyPr/>
        <a:lstStyle/>
        <a:p>
          <a:endParaRPr lang="es-ES"/>
        </a:p>
      </dgm:t>
    </dgm:pt>
    <dgm:pt modelId="{FFE2F164-B15C-4A90-B8E0-19D7AD4A2181}">
      <dgm:prSet custT="1"/>
      <dgm:spPr/>
      <dgm:t>
        <a:bodyPr/>
        <a:lstStyle/>
        <a:p>
          <a:r>
            <a:rPr lang="en-US" sz="1800" dirty="0" err="1"/>
            <a:t>Capacidad</a:t>
          </a:r>
          <a:r>
            <a:rPr lang="en-US" sz="1800" dirty="0"/>
            <a:t> autonormativa</a:t>
          </a:r>
        </a:p>
      </dgm:t>
    </dgm:pt>
    <dgm:pt modelId="{A1A9C9AA-B5F0-4C18-B950-701384FDE57D}" type="parTrans" cxnId="{19E1CE08-DE48-42B7-9CF6-6163CCDD7A69}">
      <dgm:prSet/>
      <dgm:spPr/>
      <dgm:t>
        <a:bodyPr/>
        <a:lstStyle/>
        <a:p>
          <a:endParaRPr lang="es-ES"/>
        </a:p>
      </dgm:t>
    </dgm:pt>
    <dgm:pt modelId="{3EBBAC0A-740D-4891-9971-B548729625F3}" type="sibTrans" cxnId="{19E1CE08-DE48-42B7-9CF6-6163CCDD7A69}">
      <dgm:prSet/>
      <dgm:spPr/>
      <dgm:t>
        <a:bodyPr/>
        <a:lstStyle/>
        <a:p>
          <a:endParaRPr lang="es-ES"/>
        </a:p>
      </dgm:t>
    </dgm:pt>
    <dgm:pt modelId="{8F3F43B9-E84B-4C6F-8FFC-FB8600A44834}">
      <dgm:prSet/>
      <dgm:spPr/>
      <dgm:t>
        <a:bodyPr/>
        <a:lstStyle/>
        <a:p>
          <a:r>
            <a:rPr lang="es-ES"/>
            <a:t>“permanente dominación”</a:t>
          </a:r>
          <a:endParaRPr lang="es-ES" dirty="0"/>
        </a:p>
      </dgm:t>
    </dgm:pt>
    <dgm:pt modelId="{94E43C84-08ED-4998-9E16-2A185BA6E08C}" type="parTrans" cxnId="{842581A3-77D2-4F63-BC79-6FFD883C4B03}">
      <dgm:prSet/>
      <dgm:spPr/>
      <dgm:t>
        <a:bodyPr/>
        <a:lstStyle/>
        <a:p>
          <a:endParaRPr lang="es-ES"/>
        </a:p>
      </dgm:t>
    </dgm:pt>
    <dgm:pt modelId="{1DF5F029-31A2-4A7A-A671-62F2F1AD9ECB}" type="sibTrans" cxnId="{842581A3-77D2-4F63-BC79-6FFD883C4B03}">
      <dgm:prSet/>
      <dgm:spPr/>
      <dgm:t>
        <a:bodyPr/>
        <a:lstStyle/>
        <a:p>
          <a:endParaRPr lang="es-ES"/>
        </a:p>
      </dgm:t>
    </dgm:pt>
    <dgm:pt modelId="{16053118-6D16-48FF-AABE-6EC75FC150CA}" type="pres">
      <dgm:prSet presAssocID="{24F20192-D57F-4BDB-93BD-6F8C89B37CC3}" presName="Name0" presStyleCnt="0">
        <dgm:presLayoutVars>
          <dgm:dir/>
          <dgm:animLvl val="lvl"/>
          <dgm:resizeHandles val="exact"/>
        </dgm:presLayoutVars>
      </dgm:prSet>
      <dgm:spPr/>
    </dgm:pt>
    <dgm:pt modelId="{27FC0187-2056-4F6E-8D83-03D3A5514557}" type="pres">
      <dgm:prSet presAssocID="{54D5CC8D-291A-47E8-8B28-3A764795C11F}" presName="composite" presStyleCnt="0"/>
      <dgm:spPr/>
    </dgm:pt>
    <dgm:pt modelId="{B1EA4BA5-5CC2-410F-A2C1-0B654570E9BA}" type="pres">
      <dgm:prSet presAssocID="{54D5CC8D-291A-47E8-8B28-3A764795C11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80DEDD4-9F86-4E27-9E93-C2ACF86A7122}" type="pres">
      <dgm:prSet presAssocID="{54D5CC8D-291A-47E8-8B28-3A764795C11F}" presName="desTx" presStyleLbl="alignAccFollowNode1" presStyleIdx="0" presStyleCnt="2">
        <dgm:presLayoutVars>
          <dgm:bulletEnabled val="1"/>
        </dgm:presLayoutVars>
      </dgm:prSet>
      <dgm:spPr/>
    </dgm:pt>
    <dgm:pt modelId="{0AC5E170-1735-4CCD-A824-974508F900B9}" type="pres">
      <dgm:prSet presAssocID="{FC8AE5D5-8B21-4323-9DA6-28F995F206BC}" presName="space" presStyleCnt="0"/>
      <dgm:spPr/>
    </dgm:pt>
    <dgm:pt modelId="{E87E7347-D382-4A12-BE8E-5472787CFFC5}" type="pres">
      <dgm:prSet presAssocID="{34AAEDFE-EE3F-4BB6-A4C0-3EF1CCED3772}" presName="composite" presStyleCnt="0"/>
      <dgm:spPr/>
    </dgm:pt>
    <dgm:pt modelId="{20920B82-EE81-4FD2-AA1B-BDB466D491F9}" type="pres">
      <dgm:prSet presAssocID="{34AAEDFE-EE3F-4BB6-A4C0-3EF1CCED377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0E37BC6-9011-42C6-B681-38E21C709711}" type="pres">
      <dgm:prSet presAssocID="{34AAEDFE-EE3F-4BB6-A4C0-3EF1CCED377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9E1CE08-DE48-42B7-9CF6-6163CCDD7A69}" srcId="{65E10937-C262-43AC-926E-F7B4A2756435}" destId="{FFE2F164-B15C-4A90-B8E0-19D7AD4A2181}" srcOrd="0" destOrd="0" parTransId="{A1A9C9AA-B5F0-4C18-B950-701384FDE57D}" sibTransId="{3EBBAC0A-740D-4891-9971-B548729625F3}"/>
    <dgm:cxn modelId="{ADAC8A0E-BC87-4525-BDB4-01F7EE32D25F}" type="presOf" srcId="{618AAF2E-C6D6-4EE9-8752-CD0FFA5AE986}" destId="{280DEDD4-9F86-4E27-9E93-C2ACF86A7122}" srcOrd="0" destOrd="0" presId="urn:microsoft.com/office/officeart/2005/8/layout/hList1"/>
    <dgm:cxn modelId="{5A117D38-09E3-451A-8730-7A5FEC7975A4}" type="presOf" srcId="{24F20192-D57F-4BDB-93BD-6F8C89B37CC3}" destId="{16053118-6D16-48FF-AABE-6EC75FC150CA}" srcOrd="0" destOrd="0" presId="urn:microsoft.com/office/officeart/2005/8/layout/hList1"/>
    <dgm:cxn modelId="{49BF3D61-289F-4EAA-AEDA-1BF793D9EB5E}" srcId="{34AAEDFE-EE3F-4BB6-A4C0-3EF1CCED3772}" destId="{9F267B3F-3BB1-410D-B3DF-22A807D6B18D}" srcOrd="0" destOrd="0" parTransId="{81B24A86-AE4E-4556-8733-40DA358E5D9C}" sibTransId="{6FD02778-706F-4F8D-9563-90FC1FBC140D}"/>
    <dgm:cxn modelId="{D8996147-390F-482C-A4C3-4F1ABC00E31F}" type="presOf" srcId="{54D5CC8D-291A-47E8-8B28-3A764795C11F}" destId="{B1EA4BA5-5CC2-410F-A2C1-0B654570E9BA}" srcOrd="0" destOrd="0" presId="urn:microsoft.com/office/officeart/2005/8/layout/hList1"/>
    <dgm:cxn modelId="{2E0F0269-32FD-4DAD-8A48-3D7F7EE1A7EC}" type="presOf" srcId="{FFE2F164-B15C-4A90-B8E0-19D7AD4A2181}" destId="{280DEDD4-9F86-4E27-9E93-C2ACF86A7122}" srcOrd="0" destOrd="2" presId="urn:microsoft.com/office/officeart/2005/8/layout/hList1"/>
    <dgm:cxn modelId="{C6FE7154-A958-4B05-85CD-251E4EA584AB}" type="presOf" srcId="{34AAEDFE-EE3F-4BB6-A4C0-3EF1CCED3772}" destId="{20920B82-EE81-4FD2-AA1B-BDB466D491F9}" srcOrd="0" destOrd="0" presId="urn:microsoft.com/office/officeart/2005/8/layout/hList1"/>
    <dgm:cxn modelId="{E5C1C57A-4D3F-4FEE-A0B7-2F3793AC1984}" type="presOf" srcId="{9F267B3F-3BB1-410D-B3DF-22A807D6B18D}" destId="{50E37BC6-9011-42C6-B681-38E21C709711}" srcOrd="0" destOrd="0" presId="urn:microsoft.com/office/officeart/2005/8/layout/hList1"/>
    <dgm:cxn modelId="{F5A3257D-F3B3-4EE8-A105-41B12A51B2E1}" srcId="{54D5CC8D-291A-47E8-8B28-3A764795C11F}" destId="{65E10937-C262-43AC-926E-F7B4A2756435}" srcOrd="1" destOrd="0" parTransId="{20CC17BB-71A0-4EE4-A142-0E014BC5B8E6}" sibTransId="{9EF18C30-1549-4B18-947F-2C2F011D9EA4}"/>
    <dgm:cxn modelId="{7CAA6989-781F-40BC-BDB5-BB66E04770F9}" srcId="{54D5CC8D-291A-47E8-8B28-3A764795C11F}" destId="{618AAF2E-C6D6-4EE9-8752-CD0FFA5AE986}" srcOrd="0" destOrd="0" parTransId="{501BC529-ADD4-45E1-8C17-B19FB1BB9191}" sibTransId="{AAE781B3-E2C8-492F-ACF3-C4D550F288B5}"/>
    <dgm:cxn modelId="{842581A3-77D2-4F63-BC79-6FFD883C4B03}" srcId="{34AAEDFE-EE3F-4BB6-A4C0-3EF1CCED3772}" destId="{8F3F43B9-E84B-4C6F-8FFC-FB8600A44834}" srcOrd="1" destOrd="0" parTransId="{94E43C84-08ED-4998-9E16-2A185BA6E08C}" sibTransId="{1DF5F029-31A2-4A7A-A671-62F2F1AD9ECB}"/>
    <dgm:cxn modelId="{B5C956C4-8603-4ECB-8CDA-98C60BEFC324}" type="presOf" srcId="{65E10937-C262-43AC-926E-F7B4A2756435}" destId="{280DEDD4-9F86-4E27-9E93-C2ACF86A7122}" srcOrd="0" destOrd="1" presId="urn:microsoft.com/office/officeart/2005/8/layout/hList1"/>
    <dgm:cxn modelId="{CD09FCE2-9804-4BDD-A0E8-3F1A5E5FBC74}" srcId="{24F20192-D57F-4BDB-93BD-6F8C89B37CC3}" destId="{54D5CC8D-291A-47E8-8B28-3A764795C11F}" srcOrd="0" destOrd="0" parTransId="{7BC09ECC-D2EF-4A8C-B6E7-98D3E56033CC}" sibTransId="{FC8AE5D5-8B21-4323-9DA6-28F995F206BC}"/>
    <dgm:cxn modelId="{109174E7-817C-4077-AA8C-1F61064A1C2C}" srcId="{24F20192-D57F-4BDB-93BD-6F8C89B37CC3}" destId="{34AAEDFE-EE3F-4BB6-A4C0-3EF1CCED3772}" srcOrd="1" destOrd="0" parTransId="{0421D572-BCF6-4D6E-A3F6-1342F8C7408D}" sibTransId="{D89C0258-B960-4A90-BF80-034388F3EE74}"/>
    <dgm:cxn modelId="{10E9C3EA-3816-47F4-BFD4-E98EF17DEDA3}" type="presOf" srcId="{8F3F43B9-E84B-4C6F-8FFC-FB8600A44834}" destId="{50E37BC6-9011-42C6-B681-38E21C709711}" srcOrd="0" destOrd="1" presId="urn:microsoft.com/office/officeart/2005/8/layout/hList1"/>
    <dgm:cxn modelId="{EC4D1A7C-6E2A-4949-9833-83889FD9E247}" type="presParOf" srcId="{16053118-6D16-48FF-AABE-6EC75FC150CA}" destId="{27FC0187-2056-4F6E-8D83-03D3A5514557}" srcOrd="0" destOrd="0" presId="urn:microsoft.com/office/officeart/2005/8/layout/hList1"/>
    <dgm:cxn modelId="{31FFCF25-2F01-4B4D-8D77-8DFA791E196B}" type="presParOf" srcId="{27FC0187-2056-4F6E-8D83-03D3A5514557}" destId="{B1EA4BA5-5CC2-410F-A2C1-0B654570E9BA}" srcOrd="0" destOrd="0" presId="urn:microsoft.com/office/officeart/2005/8/layout/hList1"/>
    <dgm:cxn modelId="{94F14238-2976-4F7B-ACB2-84D1BAAC29FB}" type="presParOf" srcId="{27FC0187-2056-4F6E-8D83-03D3A5514557}" destId="{280DEDD4-9F86-4E27-9E93-C2ACF86A7122}" srcOrd="1" destOrd="0" presId="urn:microsoft.com/office/officeart/2005/8/layout/hList1"/>
    <dgm:cxn modelId="{67D54907-057C-468A-9E2A-3C5AB6508AD8}" type="presParOf" srcId="{16053118-6D16-48FF-AABE-6EC75FC150CA}" destId="{0AC5E170-1735-4CCD-A824-974508F900B9}" srcOrd="1" destOrd="0" presId="urn:microsoft.com/office/officeart/2005/8/layout/hList1"/>
    <dgm:cxn modelId="{59875DDA-50A0-44BD-B2EC-94E43FB837BD}" type="presParOf" srcId="{16053118-6D16-48FF-AABE-6EC75FC150CA}" destId="{E87E7347-D382-4A12-BE8E-5472787CFFC5}" srcOrd="2" destOrd="0" presId="urn:microsoft.com/office/officeart/2005/8/layout/hList1"/>
    <dgm:cxn modelId="{BA1AE6AD-6E86-47ED-BE14-4F5E88A7DC97}" type="presParOf" srcId="{E87E7347-D382-4A12-BE8E-5472787CFFC5}" destId="{20920B82-EE81-4FD2-AA1B-BDB466D491F9}" srcOrd="0" destOrd="0" presId="urn:microsoft.com/office/officeart/2005/8/layout/hList1"/>
    <dgm:cxn modelId="{E4AA9F60-AC48-4FC4-8B11-67BBEC6E5CC4}" type="presParOf" srcId="{E87E7347-D382-4A12-BE8E-5472787CFFC5}" destId="{50E37BC6-9011-42C6-B681-38E21C709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6D002E-AC4F-4375-9681-996D06F62D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094063-0152-40D9-9346-64BEEFAEA757}">
      <dgm:prSet/>
      <dgm:spPr/>
      <dgm:t>
        <a:bodyPr/>
        <a:lstStyle/>
        <a:p>
          <a:r>
            <a:rPr lang="es-ES"/>
            <a:t>Solo cabe si es un delito de resultado </a:t>
          </a:r>
          <a:endParaRPr lang="en-US"/>
        </a:p>
      </dgm:t>
    </dgm:pt>
    <dgm:pt modelId="{6180AC0F-6900-4082-87C5-91ED65B0F87F}" type="parTrans" cxnId="{772A1A4F-ED26-4E2E-B769-49714742B8E7}">
      <dgm:prSet/>
      <dgm:spPr/>
      <dgm:t>
        <a:bodyPr/>
        <a:lstStyle/>
        <a:p>
          <a:endParaRPr lang="en-US"/>
        </a:p>
      </dgm:t>
    </dgm:pt>
    <dgm:pt modelId="{6E80C617-F500-46D1-BB15-BD4DB2EFE67F}" type="sibTrans" cxnId="{772A1A4F-ED26-4E2E-B769-49714742B8E7}">
      <dgm:prSet/>
      <dgm:spPr/>
      <dgm:t>
        <a:bodyPr/>
        <a:lstStyle/>
        <a:p>
          <a:endParaRPr lang="en-US"/>
        </a:p>
      </dgm:t>
    </dgm:pt>
    <dgm:pt modelId="{6EB22BB6-7BD1-41F5-B249-0E86EC792A91}">
      <dgm:prSet/>
      <dgm:spPr/>
      <dgm:t>
        <a:bodyPr/>
        <a:lstStyle/>
        <a:p>
          <a:r>
            <a:rPr lang="es-ES"/>
            <a:t>Verbo típico “ejercer violencia” </a:t>
          </a:r>
          <a:endParaRPr lang="en-US"/>
        </a:p>
      </dgm:t>
    </dgm:pt>
    <dgm:pt modelId="{774417D9-40FE-4482-9769-F415A575A66A}" type="parTrans" cxnId="{7402B292-B033-4BC6-8F3F-ADEF9B686147}">
      <dgm:prSet/>
      <dgm:spPr/>
      <dgm:t>
        <a:bodyPr/>
        <a:lstStyle/>
        <a:p>
          <a:endParaRPr lang="en-US"/>
        </a:p>
      </dgm:t>
    </dgm:pt>
    <dgm:pt modelId="{76F8BEB6-1853-444E-8535-7F3EB1BD0338}" type="sibTrans" cxnId="{7402B292-B033-4BC6-8F3F-ADEF9B686147}">
      <dgm:prSet/>
      <dgm:spPr/>
      <dgm:t>
        <a:bodyPr/>
        <a:lstStyle/>
        <a:p>
          <a:endParaRPr lang="en-US"/>
        </a:p>
      </dgm:t>
    </dgm:pt>
    <dgm:pt modelId="{19D47E25-016E-443A-BF25-81876F45EF0C}">
      <dgm:prSet/>
      <dgm:spPr/>
      <dgm:t>
        <a:bodyPr/>
        <a:lstStyle/>
        <a:p>
          <a:r>
            <a:rPr lang="es-ES"/>
            <a:t>¿es un delito de medios determinados?</a:t>
          </a:r>
          <a:endParaRPr lang="en-US"/>
        </a:p>
      </dgm:t>
    </dgm:pt>
    <dgm:pt modelId="{36863E45-A115-4F07-B839-CD893883C0EB}" type="parTrans" cxnId="{AA081F78-9B1F-4188-9821-6D718921BFBE}">
      <dgm:prSet/>
      <dgm:spPr/>
      <dgm:t>
        <a:bodyPr/>
        <a:lstStyle/>
        <a:p>
          <a:endParaRPr lang="en-US"/>
        </a:p>
      </dgm:t>
    </dgm:pt>
    <dgm:pt modelId="{02A189D5-A11F-400C-8F62-E689D7F55305}" type="sibTrans" cxnId="{AA081F78-9B1F-4188-9821-6D718921BFBE}">
      <dgm:prSet/>
      <dgm:spPr/>
      <dgm:t>
        <a:bodyPr/>
        <a:lstStyle/>
        <a:p>
          <a:endParaRPr lang="en-US"/>
        </a:p>
      </dgm:t>
    </dgm:pt>
    <dgm:pt modelId="{ADEBE296-D684-4FE5-A760-3858AD378CC5}">
      <dgm:prSet/>
      <dgm:spPr/>
      <dgm:t>
        <a:bodyPr/>
        <a:lstStyle/>
        <a:p>
          <a:r>
            <a:rPr lang="es-ES"/>
            <a:t>¿se puede cometer por omisión?</a:t>
          </a:r>
          <a:endParaRPr lang="en-US"/>
        </a:p>
      </dgm:t>
    </dgm:pt>
    <dgm:pt modelId="{B3C16B67-1DF6-4314-A570-7787D033EC6A}" type="parTrans" cxnId="{E827E737-EC1F-4B37-B1CC-325595254576}">
      <dgm:prSet/>
      <dgm:spPr/>
      <dgm:t>
        <a:bodyPr/>
        <a:lstStyle/>
        <a:p>
          <a:endParaRPr lang="en-US"/>
        </a:p>
      </dgm:t>
    </dgm:pt>
    <dgm:pt modelId="{F2DD178E-8FEE-48A8-BD42-66C084960B63}" type="sibTrans" cxnId="{E827E737-EC1F-4B37-B1CC-325595254576}">
      <dgm:prSet/>
      <dgm:spPr/>
      <dgm:t>
        <a:bodyPr/>
        <a:lstStyle/>
        <a:p>
          <a:endParaRPr lang="en-US"/>
        </a:p>
      </dgm:t>
    </dgm:pt>
    <dgm:pt modelId="{B00D3EB0-8377-488B-856C-A3135C8B3B3A}">
      <dgm:prSet/>
      <dgm:spPr/>
      <dgm:t>
        <a:bodyPr/>
        <a:lstStyle/>
        <a:p>
          <a:r>
            <a:rPr lang="es-ES"/>
            <a:t>Si el resultado es “una situación de dominación o de agresión permanente</a:t>
          </a:r>
          <a:endParaRPr lang="en-US"/>
        </a:p>
      </dgm:t>
    </dgm:pt>
    <dgm:pt modelId="{71EC83E8-BDB8-46AC-9F13-A8A2437232F7}" type="parTrans" cxnId="{BE43645A-DA34-46EA-A1B7-301EAF12667E}">
      <dgm:prSet/>
      <dgm:spPr/>
      <dgm:t>
        <a:bodyPr/>
        <a:lstStyle/>
        <a:p>
          <a:endParaRPr lang="en-US"/>
        </a:p>
      </dgm:t>
    </dgm:pt>
    <dgm:pt modelId="{F6D97248-8FA3-4626-8F42-162F8D78731B}" type="sibTrans" cxnId="{BE43645A-DA34-46EA-A1B7-301EAF12667E}">
      <dgm:prSet/>
      <dgm:spPr/>
      <dgm:t>
        <a:bodyPr/>
        <a:lstStyle/>
        <a:p>
          <a:endParaRPr lang="en-US"/>
        </a:p>
      </dgm:t>
    </dgm:pt>
    <dgm:pt modelId="{B6B1489C-9B31-49BA-81E9-0E90FE15B3F6}">
      <dgm:prSet/>
      <dgm:spPr/>
      <dgm:t>
        <a:bodyPr/>
        <a:lstStyle/>
        <a:p>
          <a:r>
            <a:rPr lang="es-ES"/>
            <a:t>¿tiene la madre capacidad de acción y de evitar el resultado?</a:t>
          </a:r>
          <a:endParaRPr lang="en-US"/>
        </a:p>
      </dgm:t>
    </dgm:pt>
    <dgm:pt modelId="{DF952B5F-37D3-4164-9B94-C5479EDCEC35}" type="parTrans" cxnId="{D347EB46-C733-46A3-A634-30A456489422}">
      <dgm:prSet/>
      <dgm:spPr/>
      <dgm:t>
        <a:bodyPr/>
        <a:lstStyle/>
        <a:p>
          <a:endParaRPr lang="en-US"/>
        </a:p>
      </dgm:t>
    </dgm:pt>
    <dgm:pt modelId="{B3550349-8686-4385-BAF4-2BE7B1814411}" type="sibTrans" cxnId="{D347EB46-C733-46A3-A634-30A456489422}">
      <dgm:prSet/>
      <dgm:spPr/>
      <dgm:t>
        <a:bodyPr/>
        <a:lstStyle/>
        <a:p>
          <a:endParaRPr lang="en-US"/>
        </a:p>
      </dgm:t>
    </dgm:pt>
    <dgm:pt modelId="{506FA274-7B85-4E7C-85CB-BA3D3F9CB348}" type="pres">
      <dgm:prSet presAssocID="{646D002E-AC4F-4375-9681-996D06F62D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BDACA1-178F-462C-902B-5764ADA30245}" type="pres">
      <dgm:prSet presAssocID="{50094063-0152-40D9-9346-64BEEFAEA757}" presName="root" presStyleCnt="0"/>
      <dgm:spPr/>
    </dgm:pt>
    <dgm:pt modelId="{D264EB40-885C-40D4-9330-48BC28F4066C}" type="pres">
      <dgm:prSet presAssocID="{50094063-0152-40D9-9346-64BEEFAEA757}" presName="rootComposite" presStyleCnt="0"/>
      <dgm:spPr/>
    </dgm:pt>
    <dgm:pt modelId="{116CC0BF-0B6B-4EA8-8023-DD04B32754B9}" type="pres">
      <dgm:prSet presAssocID="{50094063-0152-40D9-9346-64BEEFAEA757}" presName="rootText" presStyleLbl="node1" presStyleIdx="0" presStyleCnt="3"/>
      <dgm:spPr/>
    </dgm:pt>
    <dgm:pt modelId="{0D2749FF-A5CD-4AF7-99FF-D567AC9FD963}" type="pres">
      <dgm:prSet presAssocID="{50094063-0152-40D9-9346-64BEEFAEA757}" presName="rootConnector" presStyleLbl="node1" presStyleIdx="0" presStyleCnt="3"/>
      <dgm:spPr/>
    </dgm:pt>
    <dgm:pt modelId="{1123C4C0-8D53-4B1F-A967-DE2A1975A7FD}" type="pres">
      <dgm:prSet presAssocID="{50094063-0152-40D9-9346-64BEEFAEA757}" presName="childShape" presStyleCnt="0"/>
      <dgm:spPr/>
    </dgm:pt>
    <dgm:pt modelId="{4CB6C698-0B46-447B-8120-ED8F930C5781}" type="pres">
      <dgm:prSet presAssocID="{6EB22BB6-7BD1-41F5-B249-0E86EC792A91}" presName="root" presStyleCnt="0"/>
      <dgm:spPr/>
    </dgm:pt>
    <dgm:pt modelId="{51CE21B2-DDCE-4E6B-9D0E-5059587FDEF5}" type="pres">
      <dgm:prSet presAssocID="{6EB22BB6-7BD1-41F5-B249-0E86EC792A91}" presName="rootComposite" presStyleCnt="0"/>
      <dgm:spPr/>
    </dgm:pt>
    <dgm:pt modelId="{55C3F216-BEA8-464A-9906-BCA6F38ACE80}" type="pres">
      <dgm:prSet presAssocID="{6EB22BB6-7BD1-41F5-B249-0E86EC792A91}" presName="rootText" presStyleLbl="node1" presStyleIdx="1" presStyleCnt="3"/>
      <dgm:spPr/>
    </dgm:pt>
    <dgm:pt modelId="{FC436E8C-49AC-4352-9634-A96607009160}" type="pres">
      <dgm:prSet presAssocID="{6EB22BB6-7BD1-41F5-B249-0E86EC792A91}" presName="rootConnector" presStyleLbl="node1" presStyleIdx="1" presStyleCnt="3"/>
      <dgm:spPr/>
    </dgm:pt>
    <dgm:pt modelId="{57CC86A1-6634-4E53-885C-1AF6BF0BC498}" type="pres">
      <dgm:prSet presAssocID="{6EB22BB6-7BD1-41F5-B249-0E86EC792A91}" presName="childShape" presStyleCnt="0"/>
      <dgm:spPr/>
    </dgm:pt>
    <dgm:pt modelId="{3F788A1F-5071-442F-9A6F-36DC47BF412A}" type="pres">
      <dgm:prSet presAssocID="{36863E45-A115-4F07-B839-CD893883C0EB}" presName="Name13" presStyleLbl="parChTrans1D2" presStyleIdx="0" presStyleCnt="3"/>
      <dgm:spPr/>
    </dgm:pt>
    <dgm:pt modelId="{43845D7E-644D-4F40-82B0-597736582F7F}" type="pres">
      <dgm:prSet presAssocID="{19D47E25-016E-443A-BF25-81876F45EF0C}" presName="childText" presStyleLbl="bgAcc1" presStyleIdx="0" presStyleCnt="3">
        <dgm:presLayoutVars>
          <dgm:bulletEnabled val="1"/>
        </dgm:presLayoutVars>
      </dgm:prSet>
      <dgm:spPr/>
    </dgm:pt>
    <dgm:pt modelId="{7991B92B-9093-4456-99E4-D26C1241452F}" type="pres">
      <dgm:prSet presAssocID="{B3C16B67-1DF6-4314-A570-7787D033EC6A}" presName="Name13" presStyleLbl="parChTrans1D2" presStyleIdx="1" presStyleCnt="3"/>
      <dgm:spPr/>
    </dgm:pt>
    <dgm:pt modelId="{FB33BD05-5217-40DD-A3CE-60077D2AEBD5}" type="pres">
      <dgm:prSet presAssocID="{ADEBE296-D684-4FE5-A760-3858AD378CC5}" presName="childText" presStyleLbl="bgAcc1" presStyleIdx="1" presStyleCnt="3">
        <dgm:presLayoutVars>
          <dgm:bulletEnabled val="1"/>
        </dgm:presLayoutVars>
      </dgm:prSet>
      <dgm:spPr/>
    </dgm:pt>
    <dgm:pt modelId="{C6EA6D5B-0971-46F4-BE60-9F7C5F029C7A}" type="pres">
      <dgm:prSet presAssocID="{B00D3EB0-8377-488B-856C-A3135C8B3B3A}" presName="root" presStyleCnt="0"/>
      <dgm:spPr/>
    </dgm:pt>
    <dgm:pt modelId="{753FE531-8AC6-4FDE-9086-4B9997A93BC5}" type="pres">
      <dgm:prSet presAssocID="{B00D3EB0-8377-488B-856C-A3135C8B3B3A}" presName="rootComposite" presStyleCnt="0"/>
      <dgm:spPr/>
    </dgm:pt>
    <dgm:pt modelId="{B2451558-F96C-4F62-BC35-DDD1D4EC4961}" type="pres">
      <dgm:prSet presAssocID="{B00D3EB0-8377-488B-856C-A3135C8B3B3A}" presName="rootText" presStyleLbl="node1" presStyleIdx="2" presStyleCnt="3"/>
      <dgm:spPr/>
    </dgm:pt>
    <dgm:pt modelId="{10D8FFC6-A568-41B2-9FEF-5B4CE010ABE8}" type="pres">
      <dgm:prSet presAssocID="{B00D3EB0-8377-488B-856C-A3135C8B3B3A}" presName="rootConnector" presStyleLbl="node1" presStyleIdx="2" presStyleCnt="3"/>
      <dgm:spPr/>
    </dgm:pt>
    <dgm:pt modelId="{6DB6E093-3998-4D07-BEE8-5595189BFFC7}" type="pres">
      <dgm:prSet presAssocID="{B00D3EB0-8377-488B-856C-A3135C8B3B3A}" presName="childShape" presStyleCnt="0"/>
      <dgm:spPr/>
    </dgm:pt>
    <dgm:pt modelId="{46E48FC4-924D-4005-A3DF-1E4644C2E541}" type="pres">
      <dgm:prSet presAssocID="{DF952B5F-37D3-4164-9B94-C5479EDCEC35}" presName="Name13" presStyleLbl="parChTrans1D2" presStyleIdx="2" presStyleCnt="3"/>
      <dgm:spPr/>
    </dgm:pt>
    <dgm:pt modelId="{2B38DB58-DF96-4558-ADE4-F7FED715E32B}" type="pres">
      <dgm:prSet presAssocID="{B6B1489C-9B31-49BA-81E9-0E90FE15B3F6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6E3AA212-8E61-45FF-BD04-B3C2A0C8AB35}" type="presOf" srcId="{B00D3EB0-8377-488B-856C-A3135C8B3B3A}" destId="{10D8FFC6-A568-41B2-9FEF-5B4CE010ABE8}" srcOrd="1" destOrd="0" presId="urn:microsoft.com/office/officeart/2005/8/layout/hierarchy3"/>
    <dgm:cxn modelId="{BFC1E82E-9C9A-4462-91C7-74DA1CE456E6}" type="presOf" srcId="{B3C16B67-1DF6-4314-A570-7787D033EC6A}" destId="{7991B92B-9093-4456-99E4-D26C1241452F}" srcOrd="0" destOrd="0" presId="urn:microsoft.com/office/officeart/2005/8/layout/hierarchy3"/>
    <dgm:cxn modelId="{E827E737-EC1F-4B37-B1CC-325595254576}" srcId="{6EB22BB6-7BD1-41F5-B249-0E86EC792A91}" destId="{ADEBE296-D684-4FE5-A760-3858AD378CC5}" srcOrd="1" destOrd="0" parTransId="{B3C16B67-1DF6-4314-A570-7787D033EC6A}" sibTransId="{F2DD178E-8FEE-48A8-BD42-66C084960B63}"/>
    <dgm:cxn modelId="{AB51C03B-9A3F-456C-B403-BEE60BF3F931}" type="presOf" srcId="{36863E45-A115-4F07-B839-CD893883C0EB}" destId="{3F788A1F-5071-442F-9A6F-36DC47BF412A}" srcOrd="0" destOrd="0" presId="urn:microsoft.com/office/officeart/2005/8/layout/hierarchy3"/>
    <dgm:cxn modelId="{D347EB46-C733-46A3-A634-30A456489422}" srcId="{B00D3EB0-8377-488B-856C-A3135C8B3B3A}" destId="{B6B1489C-9B31-49BA-81E9-0E90FE15B3F6}" srcOrd="0" destOrd="0" parTransId="{DF952B5F-37D3-4164-9B94-C5479EDCEC35}" sibTransId="{B3550349-8686-4385-BAF4-2BE7B1814411}"/>
    <dgm:cxn modelId="{B4FF1D6C-11A2-4930-82C8-1D08E7B4064E}" type="presOf" srcId="{B6B1489C-9B31-49BA-81E9-0E90FE15B3F6}" destId="{2B38DB58-DF96-4558-ADE4-F7FED715E32B}" srcOrd="0" destOrd="0" presId="urn:microsoft.com/office/officeart/2005/8/layout/hierarchy3"/>
    <dgm:cxn modelId="{772A1A4F-ED26-4E2E-B769-49714742B8E7}" srcId="{646D002E-AC4F-4375-9681-996D06F62DFF}" destId="{50094063-0152-40D9-9346-64BEEFAEA757}" srcOrd="0" destOrd="0" parTransId="{6180AC0F-6900-4082-87C5-91ED65B0F87F}" sibTransId="{6E80C617-F500-46D1-BB15-BD4DB2EFE67F}"/>
    <dgm:cxn modelId="{B7F44376-F094-4D55-BFFB-0111298D0EBB}" type="presOf" srcId="{6EB22BB6-7BD1-41F5-B249-0E86EC792A91}" destId="{55C3F216-BEA8-464A-9906-BCA6F38ACE80}" srcOrd="0" destOrd="0" presId="urn:microsoft.com/office/officeart/2005/8/layout/hierarchy3"/>
    <dgm:cxn modelId="{AA081F78-9B1F-4188-9821-6D718921BFBE}" srcId="{6EB22BB6-7BD1-41F5-B249-0E86EC792A91}" destId="{19D47E25-016E-443A-BF25-81876F45EF0C}" srcOrd="0" destOrd="0" parTransId="{36863E45-A115-4F07-B839-CD893883C0EB}" sibTransId="{02A189D5-A11F-400C-8F62-E689D7F55305}"/>
    <dgm:cxn modelId="{6163077A-7676-44F9-AC86-AFA7D5A06B92}" type="presOf" srcId="{B00D3EB0-8377-488B-856C-A3135C8B3B3A}" destId="{B2451558-F96C-4F62-BC35-DDD1D4EC4961}" srcOrd="0" destOrd="0" presId="urn:microsoft.com/office/officeart/2005/8/layout/hierarchy3"/>
    <dgm:cxn modelId="{BE43645A-DA34-46EA-A1B7-301EAF12667E}" srcId="{646D002E-AC4F-4375-9681-996D06F62DFF}" destId="{B00D3EB0-8377-488B-856C-A3135C8B3B3A}" srcOrd="2" destOrd="0" parTransId="{71EC83E8-BDB8-46AC-9F13-A8A2437232F7}" sibTransId="{F6D97248-8FA3-4626-8F42-162F8D78731B}"/>
    <dgm:cxn modelId="{4E090B85-CEE5-48B1-9D09-4D8233999EE9}" type="presOf" srcId="{DF952B5F-37D3-4164-9B94-C5479EDCEC35}" destId="{46E48FC4-924D-4005-A3DF-1E4644C2E541}" srcOrd="0" destOrd="0" presId="urn:microsoft.com/office/officeart/2005/8/layout/hierarchy3"/>
    <dgm:cxn modelId="{3CEA938B-E3F5-4E3B-997E-6BDF10EFAEC0}" type="presOf" srcId="{6EB22BB6-7BD1-41F5-B249-0E86EC792A91}" destId="{FC436E8C-49AC-4352-9634-A96607009160}" srcOrd="1" destOrd="0" presId="urn:microsoft.com/office/officeart/2005/8/layout/hierarchy3"/>
    <dgm:cxn modelId="{7402B292-B033-4BC6-8F3F-ADEF9B686147}" srcId="{646D002E-AC4F-4375-9681-996D06F62DFF}" destId="{6EB22BB6-7BD1-41F5-B249-0E86EC792A91}" srcOrd="1" destOrd="0" parTransId="{774417D9-40FE-4482-9769-F415A575A66A}" sibTransId="{76F8BEB6-1853-444E-8535-7F3EB1BD0338}"/>
    <dgm:cxn modelId="{756CB999-2542-4925-B06D-BA141C1804A9}" type="presOf" srcId="{19D47E25-016E-443A-BF25-81876F45EF0C}" destId="{43845D7E-644D-4F40-82B0-597736582F7F}" srcOrd="0" destOrd="0" presId="urn:microsoft.com/office/officeart/2005/8/layout/hierarchy3"/>
    <dgm:cxn modelId="{784B8C9B-B6F9-408D-8032-11302984B75C}" type="presOf" srcId="{646D002E-AC4F-4375-9681-996D06F62DFF}" destId="{506FA274-7B85-4E7C-85CB-BA3D3F9CB348}" srcOrd="0" destOrd="0" presId="urn:microsoft.com/office/officeart/2005/8/layout/hierarchy3"/>
    <dgm:cxn modelId="{DD8AECBE-FC63-4B35-8AA8-1AE1EA690CCB}" type="presOf" srcId="{ADEBE296-D684-4FE5-A760-3858AD378CC5}" destId="{FB33BD05-5217-40DD-A3CE-60077D2AEBD5}" srcOrd="0" destOrd="0" presId="urn:microsoft.com/office/officeart/2005/8/layout/hierarchy3"/>
    <dgm:cxn modelId="{F624A2DD-B295-4634-A13A-1CFAC55691CC}" type="presOf" srcId="{50094063-0152-40D9-9346-64BEEFAEA757}" destId="{0D2749FF-A5CD-4AF7-99FF-D567AC9FD963}" srcOrd="1" destOrd="0" presId="urn:microsoft.com/office/officeart/2005/8/layout/hierarchy3"/>
    <dgm:cxn modelId="{D17A84E3-8319-42F8-98DE-A7681E6EB25E}" type="presOf" srcId="{50094063-0152-40D9-9346-64BEEFAEA757}" destId="{116CC0BF-0B6B-4EA8-8023-DD04B32754B9}" srcOrd="0" destOrd="0" presId="urn:microsoft.com/office/officeart/2005/8/layout/hierarchy3"/>
    <dgm:cxn modelId="{840462E7-A8CE-448A-AF95-A2B2B5EEAA15}" type="presParOf" srcId="{506FA274-7B85-4E7C-85CB-BA3D3F9CB348}" destId="{BBBDACA1-178F-462C-902B-5764ADA30245}" srcOrd="0" destOrd="0" presId="urn:microsoft.com/office/officeart/2005/8/layout/hierarchy3"/>
    <dgm:cxn modelId="{2CDF7195-C04C-4B91-B1C6-6155C5E28748}" type="presParOf" srcId="{BBBDACA1-178F-462C-902B-5764ADA30245}" destId="{D264EB40-885C-40D4-9330-48BC28F4066C}" srcOrd="0" destOrd="0" presId="urn:microsoft.com/office/officeart/2005/8/layout/hierarchy3"/>
    <dgm:cxn modelId="{24D69485-B3BB-40F5-8B88-0C839116AF2D}" type="presParOf" srcId="{D264EB40-885C-40D4-9330-48BC28F4066C}" destId="{116CC0BF-0B6B-4EA8-8023-DD04B32754B9}" srcOrd="0" destOrd="0" presId="urn:microsoft.com/office/officeart/2005/8/layout/hierarchy3"/>
    <dgm:cxn modelId="{C0422A3B-3D4B-4922-AF3C-1EC5B150A7F3}" type="presParOf" srcId="{D264EB40-885C-40D4-9330-48BC28F4066C}" destId="{0D2749FF-A5CD-4AF7-99FF-D567AC9FD963}" srcOrd="1" destOrd="0" presId="urn:microsoft.com/office/officeart/2005/8/layout/hierarchy3"/>
    <dgm:cxn modelId="{2CBE2D37-FB82-44D6-BF4A-983A6258F151}" type="presParOf" srcId="{BBBDACA1-178F-462C-902B-5764ADA30245}" destId="{1123C4C0-8D53-4B1F-A967-DE2A1975A7FD}" srcOrd="1" destOrd="0" presId="urn:microsoft.com/office/officeart/2005/8/layout/hierarchy3"/>
    <dgm:cxn modelId="{C9061818-BC2E-40AE-8973-15449B9B991C}" type="presParOf" srcId="{506FA274-7B85-4E7C-85CB-BA3D3F9CB348}" destId="{4CB6C698-0B46-447B-8120-ED8F930C5781}" srcOrd="1" destOrd="0" presId="urn:microsoft.com/office/officeart/2005/8/layout/hierarchy3"/>
    <dgm:cxn modelId="{045EB8A1-E841-42CD-915B-0D161599C292}" type="presParOf" srcId="{4CB6C698-0B46-447B-8120-ED8F930C5781}" destId="{51CE21B2-DDCE-4E6B-9D0E-5059587FDEF5}" srcOrd="0" destOrd="0" presId="urn:microsoft.com/office/officeart/2005/8/layout/hierarchy3"/>
    <dgm:cxn modelId="{1FFB31DD-709D-42D8-BD47-55E53FE3665E}" type="presParOf" srcId="{51CE21B2-DDCE-4E6B-9D0E-5059587FDEF5}" destId="{55C3F216-BEA8-464A-9906-BCA6F38ACE80}" srcOrd="0" destOrd="0" presId="urn:microsoft.com/office/officeart/2005/8/layout/hierarchy3"/>
    <dgm:cxn modelId="{0EBCE700-0C5C-4E2A-8498-ABB9192F1FCA}" type="presParOf" srcId="{51CE21B2-DDCE-4E6B-9D0E-5059587FDEF5}" destId="{FC436E8C-49AC-4352-9634-A96607009160}" srcOrd="1" destOrd="0" presId="urn:microsoft.com/office/officeart/2005/8/layout/hierarchy3"/>
    <dgm:cxn modelId="{C2AF2A5D-0B7A-43BF-9571-4BAA036E8850}" type="presParOf" srcId="{4CB6C698-0B46-447B-8120-ED8F930C5781}" destId="{57CC86A1-6634-4E53-885C-1AF6BF0BC498}" srcOrd="1" destOrd="0" presId="urn:microsoft.com/office/officeart/2005/8/layout/hierarchy3"/>
    <dgm:cxn modelId="{960BC4FD-13ED-4B9E-BC75-A270DDE74AE1}" type="presParOf" srcId="{57CC86A1-6634-4E53-885C-1AF6BF0BC498}" destId="{3F788A1F-5071-442F-9A6F-36DC47BF412A}" srcOrd="0" destOrd="0" presId="urn:microsoft.com/office/officeart/2005/8/layout/hierarchy3"/>
    <dgm:cxn modelId="{FF7F32F8-4371-43B2-B2C1-17992FF9411C}" type="presParOf" srcId="{57CC86A1-6634-4E53-885C-1AF6BF0BC498}" destId="{43845D7E-644D-4F40-82B0-597736582F7F}" srcOrd="1" destOrd="0" presId="urn:microsoft.com/office/officeart/2005/8/layout/hierarchy3"/>
    <dgm:cxn modelId="{97710886-AF76-4F33-B80D-7FFEDD1768FB}" type="presParOf" srcId="{57CC86A1-6634-4E53-885C-1AF6BF0BC498}" destId="{7991B92B-9093-4456-99E4-D26C1241452F}" srcOrd="2" destOrd="0" presId="urn:microsoft.com/office/officeart/2005/8/layout/hierarchy3"/>
    <dgm:cxn modelId="{5BCCB4FB-B03D-4C76-9F41-3791BE11445F}" type="presParOf" srcId="{57CC86A1-6634-4E53-885C-1AF6BF0BC498}" destId="{FB33BD05-5217-40DD-A3CE-60077D2AEBD5}" srcOrd="3" destOrd="0" presId="urn:microsoft.com/office/officeart/2005/8/layout/hierarchy3"/>
    <dgm:cxn modelId="{84733CAF-0A84-4992-972F-EE39F7D01C99}" type="presParOf" srcId="{506FA274-7B85-4E7C-85CB-BA3D3F9CB348}" destId="{C6EA6D5B-0971-46F4-BE60-9F7C5F029C7A}" srcOrd="2" destOrd="0" presId="urn:microsoft.com/office/officeart/2005/8/layout/hierarchy3"/>
    <dgm:cxn modelId="{94FB62BE-DE2E-4CD0-A0A1-83B903759E15}" type="presParOf" srcId="{C6EA6D5B-0971-46F4-BE60-9F7C5F029C7A}" destId="{753FE531-8AC6-4FDE-9086-4B9997A93BC5}" srcOrd="0" destOrd="0" presId="urn:microsoft.com/office/officeart/2005/8/layout/hierarchy3"/>
    <dgm:cxn modelId="{861E39A3-5E55-47F7-A1B1-BAC4D800C0EF}" type="presParOf" srcId="{753FE531-8AC6-4FDE-9086-4B9997A93BC5}" destId="{B2451558-F96C-4F62-BC35-DDD1D4EC4961}" srcOrd="0" destOrd="0" presId="urn:microsoft.com/office/officeart/2005/8/layout/hierarchy3"/>
    <dgm:cxn modelId="{466DB465-8DF2-475E-B2EF-48FCEB1C5BC2}" type="presParOf" srcId="{753FE531-8AC6-4FDE-9086-4B9997A93BC5}" destId="{10D8FFC6-A568-41B2-9FEF-5B4CE010ABE8}" srcOrd="1" destOrd="0" presId="urn:microsoft.com/office/officeart/2005/8/layout/hierarchy3"/>
    <dgm:cxn modelId="{48D363E8-3548-4756-89E8-DEE4D36B2DC8}" type="presParOf" srcId="{C6EA6D5B-0971-46F4-BE60-9F7C5F029C7A}" destId="{6DB6E093-3998-4D07-BEE8-5595189BFFC7}" srcOrd="1" destOrd="0" presId="urn:microsoft.com/office/officeart/2005/8/layout/hierarchy3"/>
    <dgm:cxn modelId="{D5CD90DF-A2CE-4DB2-AA2D-E7672961AA9C}" type="presParOf" srcId="{6DB6E093-3998-4D07-BEE8-5595189BFFC7}" destId="{46E48FC4-924D-4005-A3DF-1E4644C2E541}" srcOrd="0" destOrd="0" presId="urn:microsoft.com/office/officeart/2005/8/layout/hierarchy3"/>
    <dgm:cxn modelId="{3FA9C2E5-36F0-4F96-B074-3CFD201FD9AE}" type="presParOf" srcId="{6DB6E093-3998-4D07-BEE8-5595189BFFC7}" destId="{2B38DB58-DF96-4558-ADE4-F7FED715E32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7FB0B2-1EB8-474C-BEA4-EAC8D696B1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0D1662-1102-4924-93DE-BA86D4F70D0F}">
      <dgm:prSet/>
      <dgm:spPr/>
      <dgm:t>
        <a:bodyPr/>
        <a:lstStyle/>
        <a:p>
          <a:r>
            <a:rPr lang="es-ES"/>
            <a:t>Delito de estado:</a:t>
          </a:r>
          <a:endParaRPr lang="en-US"/>
        </a:p>
      </dgm:t>
    </dgm:pt>
    <dgm:pt modelId="{F31A52A5-46DA-4762-B8BC-68C3FC03D99F}" type="parTrans" cxnId="{91D03956-D5E4-4454-B848-CE95A78EE537}">
      <dgm:prSet/>
      <dgm:spPr/>
      <dgm:t>
        <a:bodyPr/>
        <a:lstStyle/>
        <a:p>
          <a:endParaRPr lang="en-US"/>
        </a:p>
      </dgm:t>
    </dgm:pt>
    <dgm:pt modelId="{67D61330-53BE-4016-8F86-4328299898A6}" type="sibTrans" cxnId="{91D03956-D5E4-4454-B848-CE95A78EE537}">
      <dgm:prSet/>
      <dgm:spPr/>
      <dgm:t>
        <a:bodyPr/>
        <a:lstStyle/>
        <a:p>
          <a:endParaRPr lang="en-US"/>
        </a:p>
      </dgm:t>
    </dgm:pt>
    <dgm:pt modelId="{B93A0CC4-D8F7-4C0B-B268-3A4C22D60D00}">
      <dgm:prSet/>
      <dgm:spPr/>
      <dgm:t>
        <a:bodyPr/>
        <a:lstStyle/>
        <a:p>
          <a:r>
            <a:rPr lang="es-ES" dirty="0"/>
            <a:t>“creación de un estado antijurídico”</a:t>
          </a:r>
          <a:endParaRPr lang="en-US" dirty="0"/>
        </a:p>
      </dgm:t>
    </dgm:pt>
    <dgm:pt modelId="{464A0912-7256-488E-A8A7-14301A68A6DF}" type="parTrans" cxnId="{9BD08CF4-DC04-406F-B5CB-1DCEEF87729A}">
      <dgm:prSet/>
      <dgm:spPr/>
      <dgm:t>
        <a:bodyPr/>
        <a:lstStyle/>
        <a:p>
          <a:endParaRPr lang="en-US"/>
        </a:p>
      </dgm:t>
    </dgm:pt>
    <dgm:pt modelId="{C5332501-D553-4B33-9DB2-3EDD27DA6E84}" type="sibTrans" cxnId="{9BD08CF4-DC04-406F-B5CB-1DCEEF87729A}">
      <dgm:prSet/>
      <dgm:spPr/>
      <dgm:t>
        <a:bodyPr/>
        <a:lstStyle/>
        <a:p>
          <a:endParaRPr lang="en-US"/>
        </a:p>
      </dgm:t>
    </dgm:pt>
    <dgm:pt modelId="{7E922FFA-CF61-48F1-BB6D-86476E53E978}">
      <dgm:prSet/>
      <dgm:spPr/>
      <dgm:t>
        <a:bodyPr/>
        <a:lstStyle/>
        <a:p>
          <a:r>
            <a:rPr lang="es-ES" dirty="0"/>
            <a:t>Que la víctima no denuncie, no afecta a su credibilidad</a:t>
          </a:r>
          <a:endParaRPr lang="en-US" dirty="0"/>
        </a:p>
      </dgm:t>
    </dgm:pt>
    <dgm:pt modelId="{D256CAC8-F411-4A3C-AAC8-5C645B1F27FE}" type="parTrans" cxnId="{FA16CDAC-B89A-48B7-982E-B44D2D924566}">
      <dgm:prSet/>
      <dgm:spPr/>
      <dgm:t>
        <a:bodyPr/>
        <a:lstStyle/>
        <a:p>
          <a:endParaRPr lang="en-US"/>
        </a:p>
      </dgm:t>
    </dgm:pt>
    <dgm:pt modelId="{CF331F0B-EE2B-4A59-95FC-696A2DAB3B31}" type="sibTrans" cxnId="{FA16CDAC-B89A-48B7-982E-B44D2D924566}">
      <dgm:prSet/>
      <dgm:spPr/>
      <dgm:t>
        <a:bodyPr/>
        <a:lstStyle/>
        <a:p>
          <a:endParaRPr lang="en-US"/>
        </a:p>
      </dgm:t>
    </dgm:pt>
    <dgm:pt modelId="{B80E2045-35F8-47E2-84E3-E27CD2E5F760}">
      <dgm:prSet/>
      <dgm:spPr/>
      <dgm:t>
        <a:bodyPr/>
        <a:lstStyle/>
        <a:p>
          <a:r>
            <a:rPr lang="es-ES" dirty="0"/>
            <a:t>La presunción de inocencia no se degrada porque se dé credibilidad al testimonio de la víctima</a:t>
          </a:r>
          <a:endParaRPr lang="en-US" dirty="0"/>
        </a:p>
      </dgm:t>
    </dgm:pt>
    <dgm:pt modelId="{83A6CFEE-72CD-4D5E-97F3-06EF6AFFBEBA}" type="parTrans" cxnId="{F30A9987-5EE7-4013-AADA-9AB10429BE20}">
      <dgm:prSet/>
      <dgm:spPr/>
      <dgm:t>
        <a:bodyPr/>
        <a:lstStyle/>
        <a:p>
          <a:endParaRPr lang="en-US"/>
        </a:p>
      </dgm:t>
    </dgm:pt>
    <dgm:pt modelId="{1C62B36F-E599-4A5E-B136-5CC8C96C227A}" type="sibTrans" cxnId="{F30A9987-5EE7-4013-AADA-9AB10429BE20}">
      <dgm:prSet/>
      <dgm:spPr/>
      <dgm:t>
        <a:bodyPr/>
        <a:lstStyle/>
        <a:p>
          <a:endParaRPr lang="en-US"/>
        </a:p>
      </dgm:t>
    </dgm:pt>
    <dgm:pt modelId="{DA007063-FF5E-475E-96E7-0BBE1B7C66BE}" type="pres">
      <dgm:prSet presAssocID="{A17FB0B2-1EB8-474C-BEA4-EAC8D696B128}" presName="linear" presStyleCnt="0">
        <dgm:presLayoutVars>
          <dgm:animLvl val="lvl"/>
          <dgm:resizeHandles val="exact"/>
        </dgm:presLayoutVars>
      </dgm:prSet>
      <dgm:spPr/>
    </dgm:pt>
    <dgm:pt modelId="{F5FDA8F8-A1A0-4229-9D98-76F424E4637D}" type="pres">
      <dgm:prSet presAssocID="{EC0D1662-1102-4924-93DE-BA86D4F70D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20557A-4D89-42AC-BD0C-6588496BE406}" type="pres">
      <dgm:prSet presAssocID="{EC0D1662-1102-4924-93DE-BA86D4F70D0F}" presName="childText" presStyleLbl="revTx" presStyleIdx="0" presStyleCnt="1">
        <dgm:presLayoutVars>
          <dgm:bulletEnabled val="1"/>
        </dgm:presLayoutVars>
      </dgm:prSet>
      <dgm:spPr/>
    </dgm:pt>
    <dgm:pt modelId="{90F17719-4AC0-410E-81A3-11AA78DC0AA0}" type="pres">
      <dgm:prSet presAssocID="{7E922FFA-CF61-48F1-BB6D-86476E53E9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3924B5-D102-4511-9E96-8E4B6146D9EA}" type="pres">
      <dgm:prSet presAssocID="{CF331F0B-EE2B-4A59-95FC-696A2DAB3B31}" presName="spacer" presStyleCnt="0"/>
      <dgm:spPr/>
    </dgm:pt>
    <dgm:pt modelId="{0376630A-7F5D-476E-BCC5-0719BEAC7370}" type="pres">
      <dgm:prSet presAssocID="{B80E2045-35F8-47E2-84E3-E27CD2E5F7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511B0E-6811-407A-B631-E60A2CB7E21E}" type="presOf" srcId="{A17FB0B2-1EB8-474C-BEA4-EAC8D696B128}" destId="{DA007063-FF5E-475E-96E7-0BBE1B7C66BE}" srcOrd="0" destOrd="0" presId="urn:microsoft.com/office/officeart/2005/8/layout/vList2"/>
    <dgm:cxn modelId="{38C2153C-0655-4355-96C2-9E7899A2004E}" type="presOf" srcId="{B80E2045-35F8-47E2-84E3-E27CD2E5F760}" destId="{0376630A-7F5D-476E-BCC5-0719BEAC7370}" srcOrd="0" destOrd="0" presId="urn:microsoft.com/office/officeart/2005/8/layout/vList2"/>
    <dgm:cxn modelId="{1FFECC5F-0215-4EE6-A62F-B1B2B2C2D49C}" type="presOf" srcId="{B93A0CC4-D8F7-4C0B-B268-3A4C22D60D00}" destId="{AF20557A-4D89-42AC-BD0C-6588496BE406}" srcOrd="0" destOrd="0" presId="urn:microsoft.com/office/officeart/2005/8/layout/vList2"/>
    <dgm:cxn modelId="{91D03956-D5E4-4454-B848-CE95A78EE537}" srcId="{A17FB0B2-1EB8-474C-BEA4-EAC8D696B128}" destId="{EC0D1662-1102-4924-93DE-BA86D4F70D0F}" srcOrd="0" destOrd="0" parTransId="{F31A52A5-46DA-4762-B8BC-68C3FC03D99F}" sibTransId="{67D61330-53BE-4016-8F86-4328299898A6}"/>
    <dgm:cxn modelId="{F30A9987-5EE7-4013-AADA-9AB10429BE20}" srcId="{A17FB0B2-1EB8-474C-BEA4-EAC8D696B128}" destId="{B80E2045-35F8-47E2-84E3-E27CD2E5F760}" srcOrd="2" destOrd="0" parTransId="{83A6CFEE-72CD-4D5E-97F3-06EF6AFFBEBA}" sibTransId="{1C62B36F-E599-4A5E-B136-5CC8C96C227A}"/>
    <dgm:cxn modelId="{FA16CDAC-B89A-48B7-982E-B44D2D924566}" srcId="{A17FB0B2-1EB8-474C-BEA4-EAC8D696B128}" destId="{7E922FFA-CF61-48F1-BB6D-86476E53E978}" srcOrd="1" destOrd="0" parTransId="{D256CAC8-F411-4A3C-AAC8-5C645B1F27FE}" sibTransId="{CF331F0B-EE2B-4A59-95FC-696A2DAB3B31}"/>
    <dgm:cxn modelId="{8817E0B6-8500-4E55-860E-15227E231A67}" type="presOf" srcId="{7E922FFA-CF61-48F1-BB6D-86476E53E978}" destId="{90F17719-4AC0-410E-81A3-11AA78DC0AA0}" srcOrd="0" destOrd="0" presId="urn:microsoft.com/office/officeart/2005/8/layout/vList2"/>
    <dgm:cxn modelId="{77674AE9-92D7-44DC-9363-D33E2E57BBD4}" type="presOf" srcId="{EC0D1662-1102-4924-93DE-BA86D4F70D0F}" destId="{F5FDA8F8-A1A0-4229-9D98-76F424E4637D}" srcOrd="0" destOrd="0" presId="urn:microsoft.com/office/officeart/2005/8/layout/vList2"/>
    <dgm:cxn modelId="{9BD08CF4-DC04-406F-B5CB-1DCEEF87729A}" srcId="{EC0D1662-1102-4924-93DE-BA86D4F70D0F}" destId="{B93A0CC4-D8F7-4C0B-B268-3A4C22D60D00}" srcOrd="0" destOrd="0" parTransId="{464A0912-7256-488E-A8A7-14301A68A6DF}" sibTransId="{C5332501-D553-4B33-9DB2-3EDD27DA6E84}"/>
    <dgm:cxn modelId="{799025A9-0A76-4019-A482-C46C2B5710AA}" type="presParOf" srcId="{DA007063-FF5E-475E-96E7-0BBE1B7C66BE}" destId="{F5FDA8F8-A1A0-4229-9D98-76F424E4637D}" srcOrd="0" destOrd="0" presId="urn:microsoft.com/office/officeart/2005/8/layout/vList2"/>
    <dgm:cxn modelId="{399ECBAC-6EDF-47D5-B931-63E6518DB4FE}" type="presParOf" srcId="{DA007063-FF5E-475E-96E7-0BBE1B7C66BE}" destId="{AF20557A-4D89-42AC-BD0C-6588496BE406}" srcOrd="1" destOrd="0" presId="urn:microsoft.com/office/officeart/2005/8/layout/vList2"/>
    <dgm:cxn modelId="{68DAD1E9-29C2-4360-8B51-93A13B4FF860}" type="presParOf" srcId="{DA007063-FF5E-475E-96E7-0BBE1B7C66BE}" destId="{90F17719-4AC0-410E-81A3-11AA78DC0AA0}" srcOrd="2" destOrd="0" presId="urn:microsoft.com/office/officeart/2005/8/layout/vList2"/>
    <dgm:cxn modelId="{6686B7B5-48B1-4B7A-801A-1584584BF2A9}" type="presParOf" srcId="{DA007063-FF5E-475E-96E7-0BBE1B7C66BE}" destId="{FD3924B5-D102-4511-9E96-8E4B6146D9EA}" srcOrd="3" destOrd="0" presId="urn:microsoft.com/office/officeart/2005/8/layout/vList2"/>
    <dgm:cxn modelId="{E71E84AB-32DC-4B46-BA60-4CA87032CBEB}" type="presParOf" srcId="{DA007063-FF5E-475E-96E7-0BBE1B7C66BE}" destId="{0376630A-7F5D-476E-BCC5-0719BEAC73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37C9-9850-4B53-B5BD-48C1C2297E37}">
      <dsp:nvSpPr>
        <dsp:cNvPr id="0" name=""/>
        <dsp:cNvSpPr/>
      </dsp:nvSpPr>
      <dsp:spPr>
        <a:xfrm rot="5400000">
          <a:off x="5159860" y="-2086485"/>
          <a:ext cx="8725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700" kern="1200" dirty="0"/>
            <a:t>Violencia sobre la mujer por parte de su pareja (o ex) varón</a:t>
          </a:r>
          <a:endParaRPr lang="en-US" sz="1700" kern="1200" dirty="0"/>
        </a:p>
      </dsp:txBody>
      <dsp:txXfrm rot="-5400000">
        <a:off x="2962655" y="153314"/>
        <a:ext cx="5224350" cy="787346"/>
      </dsp:txXfrm>
    </dsp:sp>
    <dsp:sp modelId="{DFD6103B-693A-4F74-BE27-445E6AE161F9}">
      <dsp:nvSpPr>
        <dsp:cNvPr id="0" name=""/>
        <dsp:cNvSpPr/>
      </dsp:nvSpPr>
      <dsp:spPr>
        <a:xfrm>
          <a:off x="0" y="1652"/>
          <a:ext cx="2962656" cy="1090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Art. 1.1  L1/2004, de violencia de género</a:t>
          </a:r>
          <a:endParaRPr lang="en-US" sz="1600" kern="1200" dirty="0"/>
        </a:p>
      </dsp:txBody>
      <dsp:txXfrm>
        <a:off x="53242" y="54894"/>
        <a:ext cx="2856172" cy="984183"/>
      </dsp:txXfrm>
    </dsp:sp>
    <dsp:sp modelId="{939DF6EF-01A4-4944-B1D1-1DDD18FA62DC}">
      <dsp:nvSpPr>
        <dsp:cNvPr id="0" name=""/>
        <dsp:cNvSpPr/>
      </dsp:nvSpPr>
      <dsp:spPr>
        <a:xfrm rot="5400000">
          <a:off x="5159860" y="-941284"/>
          <a:ext cx="8725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Violencia vicaria: sobre otros familiares o menores para hacer daño a la mujer</a:t>
          </a:r>
          <a:endParaRPr lang="en-US" sz="1700" kern="1200" dirty="0"/>
        </a:p>
      </dsp:txBody>
      <dsp:txXfrm rot="-5400000">
        <a:off x="2962655" y="1298515"/>
        <a:ext cx="5224350" cy="787346"/>
      </dsp:txXfrm>
    </dsp:sp>
    <dsp:sp modelId="{9217DB08-5A1A-4761-AFF7-B43F116C6981}">
      <dsp:nvSpPr>
        <dsp:cNvPr id="0" name=""/>
        <dsp:cNvSpPr/>
      </dsp:nvSpPr>
      <dsp:spPr>
        <a:xfrm>
          <a:off x="0" y="1146853"/>
          <a:ext cx="2962656" cy="1090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 Art. 1.4 L1/2004 (reformado por LO 8/2021, de protección de infancia</a:t>
          </a:r>
          <a:endParaRPr lang="en-US" sz="1600" kern="1200" dirty="0"/>
        </a:p>
      </dsp:txBody>
      <dsp:txXfrm>
        <a:off x="53242" y="1200095"/>
        <a:ext cx="2856172" cy="984183"/>
      </dsp:txXfrm>
    </dsp:sp>
    <dsp:sp modelId="{8B73D995-4F30-4C28-A193-1C7FDB121B0C}">
      <dsp:nvSpPr>
        <dsp:cNvPr id="0" name=""/>
        <dsp:cNvSpPr/>
      </dsp:nvSpPr>
      <dsp:spPr>
        <a:xfrm rot="5400000">
          <a:off x="5159860" y="203916"/>
          <a:ext cx="87253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 Violencia sobre mujeres fuera de la pareja “cuando los hechos revelen que se trata de un acto de dominación machista” </a:t>
          </a:r>
          <a:endParaRPr lang="en-US" sz="1700" kern="1200" dirty="0"/>
        </a:p>
      </dsp:txBody>
      <dsp:txXfrm rot="-5400000">
        <a:off x="2962655" y="2443715"/>
        <a:ext cx="5224350" cy="787346"/>
      </dsp:txXfrm>
    </dsp:sp>
    <dsp:sp modelId="{CFC688D5-E309-45F5-BE00-FE47E692B290}">
      <dsp:nvSpPr>
        <dsp:cNvPr id="0" name=""/>
        <dsp:cNvSpPr/>
      </dsp:nvSpPr>
      <dsp:spPr>
        <a:xfrm>
          <a:off x="0" y="2292054"/>
          <a:ext cx="2962656" cy="1090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STS 444/2020, 14-09, entre otras, sobre agravante de género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3242" y="2345296"/>
        <a:ext cx="2856172" cy="9841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42AE8-B735-4FB5-AC43-94867E460B23}">
      <dsp:nvSpPr>
        <dsp:cNvPr id="0" name=""/>
        <dsp:cNvSpPr/>
      </dsp:nvSpPr>
      <dsp:spPr>
        <a:xfrm>
          <a:off x="0" y="5118"/>
          <a:ext cx="8507288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Delito permanente:</a:t>
          </a:r>
          <a:endParaRPr lang="en-US" sz="1900" kern="1200"/>
        </a:p>
      </dsp:txBody>
      <dsp:txXfrm>
        <a:off x="22246" y="27364"/>
        <a:ext cx="8462796" cy="411223"/>
      </dsp:txXfrm>
    </dsp:sp>
    <dsp:sp modelId="{B99A8234-8316-441C-9CB5-D4A14A8AA1DB}">
      <dsp:nvSpPr>
        <dsp:cNvPr id="0" name=""/>
        <dsp:cNvSpPr/>
      </dsp:nvSpPr>
      <dsp:spPr>
        <a:xfrm>
          <a:off x="0" y="460833"/>
          <a:ext cx="8507288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/>
            <a:t>el momento consumativo o fase </a:t>
          </a:r>
          <a:r>
            <a:rPr lang="es-ES" sz="1500" kern="1200" dirty="0" err="1"/>
            <a:t>postconsumativa</a:t>
          </a:r>
          <a:r>
            <a:rPr lang="es-ES" sz="1500" kern="1200"/>
            <a:t> con relevancia penal que se prolonga en el tiempo.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La finalización depende de la voluntad del sujeto activo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Cabe legítima defensa hasta que finaliza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P. ej.: detenciones ilegales</a:t>
          </a:r>
          <a:endParaRPr lang="en-US" sz="1500" kern="1200"/>
        </a:p>
      </dsp:txBody>
      <dsp:txXfrm>
        <a:off x="0" y="460833"/>
        <a:ext cx="8507288" cy="1042245"/>
      </dsp:txXfrm>
    </dsp:sp>
    <dsp:sp modelId="{194AEA8E-8E75-4593-A360-81699CA9AAC6}">
      <dsp:nvSpPr>
        <dsp:cNvPr id="0" name=""/>
        <dsp:cNvSpPr/>
      </dsp:nvSpPr>
      <dsp:spPr>
        <a:xfrm>
          <a:off x="0" y="1503078"/>
          <a:ext cx="8507288" cy="45571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Delito de estado:</a:t>
          </a:r>
          <a:endParaRPr lang="en-US" sz="1900" kern="1200"/>
        </a:p>
      </dsp:txBody>
      <dsp:txXfrm>
        <a:off x="22246" y="1525324"/>
        <a:ext cx="8462796" cy="411223"/>
      </dsp:txXfrm>
    </dsp:sp>
    <dsp:sp modelId="{865FDAE4-F22D-479E-8A5C-58D1AD053AF1}">
      <dsp:nvSpPr>
        <dsp:cNvPr id="0" name=""/>
        <dsp:cNvSpPr/>
      </dsp:nvSpPr>
      <dsp:spPr>
        <a:xfrm>
          <a:off x="0" y="1958793"/>
          <a:ext cx="8507288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Se crea un estado antijurídico cuya existencia no depende de la voluntad de sujeto activo,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el delito se consuma desde el momento de la situación antijurídica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No cabe legítima defensa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P.ej.: falsificación de documentos</a:t>
          </a:r>
          <a:endParaRPr lang="en-US" sz="1500" kern="1200"/>
        </a:p>
      </dsp:txBody>
      <dsp:txXfrm>
        <a:off x="0" y="1958793"/>
        <a:ext cx="8507288" cy="1042245"/>
      </dsp:txXfrm>
    </dsp:sp>
    <dsp:sp modelId="{C18FDFCB-BBB2-43F3-A1B2-F72E3A2262C1}">
      <dsp:nvSpPr>
        <dsp:cNvPr id="0" name=""/>
        <dsp:cNvSpPr/>
      </dsp:nvSpPr>
      <dsp:spPr>
        <a:xfrm>
          <a:off x="0" y="3001038"/>
          <a:ext cx="8507288" cy="4557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Delito habitual</a:t>
          </a:r>
          <a:endParaRPr lang="en-US" sz="1900" kern="1200"/>
        </a:p>
      </dsp:txBody>
      <dsp:txXfrm>
        <a:off x="22246" y="3023284"/>
        <a:ext cx="8462796" cy="411223"/>
      </dsp:txXfrm>
    </dsp:sp>
    <dsp:sp modelId="{E0365DBF-92A4-43F4-8232-34C1EEB53F60}">
      <dsp:nvSpPr>
        <dsp:cNvPr id="0" name=""/>
        <dsp:cNvSpPr/>
      </dsp:nvSpPr>
      <dsp:spPr>
        <a:xfrm>
          <a:off x="0" y="3456753"/>
          <a:ext cx="8507288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1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El tipo exige la repetición de actos con una conexión objetiva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Hasta que no se produce la repetición exigida, no se consuma el delito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/>
            <a:t>No cabe legítima defensa salvo en relación con cada acto de los que luego conforman la habitualidad</a:t>
          </a:r>
          <a:endParaRPr lang="en-US" sz="1500" kern="1200"/>
        </a:p>
      </dsp:txBody>
      <dsp:txXfrm>
        <a:off x="0" y="3456753"/>
        <a:ext cx="8507288" cy="7865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660C6-80E9-4204-946B-09D058D52EE0}">
      <dsp:nvSpPr>
        <dsp:cNvPr id="0" name=""/>
        <dsp:cNvSpPr/>
      </dsp:nvSpPr>
      <dsp:spPr>
        <a:xfrm>
          <a:off x="0" y="399345"/>
          <a:ext cx="82296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Art. 3.d) Convenio de Estambul: por violencia por razón de género se entenderá toda violencia contra una mujer  porque es una mujer o que afecte a las mujeres de manera desproporcionada</a:t>
          </a:r>
          <a:endParaRPr lang="en-US" sz="2300" kern="1200"/>
        </a:p>
      </dsp:txBody>
      <dsp:txXfrm>
        <a:off x="61741" y="461086"/>
        <a:ext cx="8106118" cy="1141288"/>
      </dsp:txXfrm>
    </dsp:sp>
    <dsp:sp modelId="{19FA5040-0736-4800-A032-61C4414EB2E7}">
      <dsp:nvSpPr>
        <dsp:cNvPr id="0" name=""/>
        <dsp:cNvSpPr/>
      </dsp:nvSpPr>
      <dsp:spPr>
        <a:xfrm>
          <a:off x="0" y="1730356"/>
          <a:ext cx="8229600" cy="126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Art. 43 Convenio de Estambul exige que se sancione con independencia de la relación entre los sujetos</a:t>
          </a:r>
          <a:endParaRPr lang="en-US" sz="2300" kern="1200"/>
        </a:p>
      </dsp:txBody>
      <dsp:txXfrm>
        <a:off x="61741" y="1792097"/>
        <a:ext cx="8106118" cy="11412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F3D3B-78BD-46A7-96BF-6388C7FC4D07}">
      <dsp:nvSpPr>
        <dsp:cNvPr id="0" name=""/>
        <dsp:cNvSpPr/>
      </dsp:nvSpPr>
      <dsp:spPr>
        <a:xfrm>
          <a:off x="0" y="8681"/>
          <a:ext cx="8229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1) Se aplica  a la pareja o expareja y no en delitos de género</a:t>
          </a:r>
          <a:endParaRPr lang="en-US" sz="2000" kern="1200" dirty="0"/>
        </a:p>
      </dsp:txBody>
      <dsp:txXfrm>
        <a:off x="38784" y="47465"/>
        <a:ext cx="8152032" cy="716935"/>
      </dsp:txXfrm>
    </dsp:sp>
    <dsp:sp modelId="{20270047-FC70-4B96-802B-D3EE94970E94}">
      <dsp:nvSpPr>
        <dsp:cNvPr id="0" name=""/>
        <dsp:cNvSpPr/>
      </dsp:nvSpPr>
      <dsp:spPr>
        <a:xfrm>
          <a:off x="0" y="803184"/>
          <a:ext cx="822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STS 420/2018, 25-9</a:t>
          </a:r>
          <a:endParaRPr lang="en-US" sz="1600" kern="1200" dirty="0"/>
        </a:p>
      </dsp:txBody>
      <dsp:txXfrm>
        <a:off x="0" y="803184"/>
        <a:ext cx="8229600" cy="331200"/>
      </dsp:txXfrm>
    </dsp:sp>
    <dsp:sp modelId="{1367200E-B9D5-4269-B0A4-506E63441560}">
      <dsp:nvSpPr>
        <dsp:cNvPr id="0" name=""/>
        <dsp:cNvSpPr/>
      </dsp:nvSpPr>
      <dsp:spPr>
        <a:xfrm>
          <a:off x="0" y="1134384"/>
          <a:ext cx="8229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2) Se amplía más allá de la pareja</a:t>
          </a:r>
          <a:endParaRPr lang="en-US" sz="2000" kern="1200" dirty="0"/>
        </a:p>
      </dsp:txBody>
      <dsp:txXfrm>
        <a:off x="38784" y="1173168"/>
        <a:ext cx="8152032" cy="716935"/>
      </dsp:txXfrm>
    </dsp:sp>
    <dsp:sp modelId="{C555F150-C210-4B56-8996-0A2D4ECA42E8}">
      <dsp:nvSpPr>
        <dsp:cNvPr id="0" name=""/>
        <dsp:cNvSpPr/>
      </dsp:nvSpPr>
      <dsp:spPr>
        <a:xfrm>
          <a:off x="0" y="1928887"/>
          <a:ext cx="822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STS 565/2018, 19-11  </a:t>
          </a:r>
          <a:endParaRPr lang="en-US" sz="1600" kern="1200" dirty="0"/>
        </a:p>
      </dsp:txBody>
      <dsp:txXfrm>
        <a:off x="0" y="1928887"/>
        <a:ext cx="8229600" cy="331200"/>
      </dsp:txXfrm>
    </dsp:sp>
    <dsp:sp modelId="{F59DAAC5-51CF-4F19-A4E4-6253DDBC367A}">
      <dsp:nvSpPr>
        <dsp:cNvPr id="0" name=""/>
        <dsp:cNvSpPr/>
      </dsp:nvSpPr>
      <dsp:spPr>
        <a:xfrm>
          <a:off x="0" y="2260087"/>
          <a:ext cx="8229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3) Se </a:t>
          </a:r>
          <a:r>
            <a:rPr lang="es-ES" sz="2000" kern="1200" dirty="0" err="1"/>
            <a:t>objetiviza</a:t>
          </a:r>
          <a:r>
            <a:rPr lang="es-ES" sz="2000" kern="1200" dirty="0"/>
            <a:t>; no hace falta demostrar “animo machista” y afecta a todo tipo de delitos</a:t>
          </a:r>
          <a:endParaRPr lang="en-US" sz="2000" kern="1200" dirty="0"/>
        </a:p>
      </dsp:txBody>
      <dsp:txXfrm>
        <a:off x="38784" y="2298871"/>
        <a:ext cx="8152032" cy="716935"/>
      </dsp:txXfrm>
    </dsp:sp>
    <dsp:sp modelId="{218CAC9A-CCA2-415B-8E2E-FE5BDC327B94}">
      <dsp:nvSpPr>
        <dsp:cNvPr id="0" name=""/>
        <dsp:cNvSpPr/>
      </dsp:nvSpPr>
      <dsp:spPr>
        <a:xfrm>
          <a:off x="0" y="3054590"/>
          <a:ext cx="822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STS 99/2019, 26-2</a:t>
          </a:r>
          <a:endParaRPr lang="en-US" sz="1600" kern="1200" dirty="0"/>
        </a:p>
      </dsp:txBody>
      <dsp:txXfrm>
        <a:off x="0" y="3054590"/>
        <a:ext cx="8229600" cy="3312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DF7DB-26DA-4169-9431-F20718CA11DB}">
      <dsp:nvSpPr>
        <dsp:cNvPr id="0" name=""/>
        <dsp:cNvSpPr/>
      </dsp:nvSpPr>
      <dsp:spPr>
        <a:xfrm>
          <a:off x="0" y="0"/>
          <a:ext cx="8229600" cy="953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NATURALEZA OBJETIVA: “cuando la conducta del varón trate de establecer o mantener una situación de dominación sobre la mujer colocando a ésta en un rol de inferioridad y subordinación en la relación” </a:t>
          </a:r>
          <a:endParaRPr lang="en-US" sz="1400" kern="1200" dirty="0"/>
        </a:p>
      </dsp:txBody>
      <dsp:txXfrm>
        <a:off x="46523" y="46523"/>
        <a:ext cx="8136554" cy="859989"/>
      </dsp:txXfrm>
    </dsp:sp>
    <dsp:sp modelId="{87C2F7EA-C91F-468E-A804-E32D82987B04}">
      <dsp:nvSpPr>
        <dsp:cNvPr id="0" name=""/>
        <dsp:cNvSpPr/>
      </dsp:nvSpPr>
      <dsp:spPr>
        <a:xfrm>
          <a:off x="0" y="957813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kern="1200" dirty="0"/>
            <a:t>SAN MILLAN FDEZ, 2019; STS 571/2020, 3-11 </a:t>
          </a:r>
          <a:endParaRPr lang="en-US" sz="1000" kern="1200" dirty="0"/>
        </a:p>
      </dsp:txBody>
      <dsp:txXfrm>
        <a:off x="0" y="957813"/>
        <a:ext cx="8229600" cy="347760"/>
      </dsp:txXfrm>
    </dsp:sp>
    <dsp:sp modelId="{626BC36A-F2B5-439C-B880-EEAE0549F32B}">
      <dsp:nvSpPr>
        <dsp:cNvPr id="0" name=""/>
        <dsp:cNvSpPr/>
      </dsp:nvSpPr>
      <dsp:spPr>
        <a:xfrm>
          <a:off x="0" y="1368153"/>
          <a:ext cx="8229600" cy="742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Cualquier tipo de relación hombre-mujer </a:t>
          </a:r>
          <a:endParaRPr lang="en-US" sz="1400" kern="1200" dirty="0"/>
        </a:p>
      </dsp:txBody>
      <dsp:txXfrm>
        <a:off x="36263" y="1404416"/>
        <a:ext cx="8157074" cy="670332"/>
      </dsp:txXfrm>
    </dsp:sp>
    <dsp:sp modelId="{A51BCE1C-19AC-4FB8-A413-897E63712F19}">
      <dsp:nvSpPr>
        <dsp:cNvPr id="0" name=""/>
        <dsp:cNvSpPr/>
      </dsp:nvSpPr>
      <dsp:spPr>
        <a:xfrm>
          <a:off x="0" y="2242377"/>
          <a:ext cx="8229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000" kern="1200" dirty="0"/>
            <a:t>STS 565/2018, 19-11</a:t>
          </a:r>
          <a:endParaRPr lang="en-US" sz="1000" kern="1200" dirty="0"/>
        </a:p>
      </dsp:txBody>
      <dsp:txXfrm>
        <a:off x="0" y="2242377"/>
        <a:ext cx="8229600" cy="347760"/>
      </dsp:txXfrm>
    </dsp:sp>
    <dsp:sp modelId="{0C420415-0772-41C7-85F6-4381EDE519BF}">
      <dsp:nvSpPr>
        <dsp:cNvPr id="0" name=""/>
        <dsp:cNvSpPr/>
      </dsp:nvSpPr>
      <dsp:spPr>
        <a:xfrm>
          <a:off x="0" y="2448272"/>
          <a:ext cx="8229600" cy="742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No es de aplicación automática </a:t>
          </a:r>
        </a:p>
      </dsp:txBody>
      <dsp:txXfrm>
        <a:off x="36263" y="2484535"/>
        <a:ext cx="8157074" cy="670332"/>
      </dsp:txXfrm>
    </dsp:sp>
    <dsp:sp modelId="{CED05CBE-3406-4C6B-86FF-C9F71989B970}">
      <dsp:nvSpPr>
        <dsp:cNvPr id="0" name=""/>
        <dsp:cNvSpPr/>
      </dsp:nvSpPr>
      <dsp:spPr>
        <a:xfrm>
          <a:off x="0" y="3168352"/>
          <a:ext cx="8229600" cy="742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¿Es comunicable a los partícipes?</a:t>
          </a:r>
        </a:p>
      </dsp:txBody>
      <dsp:txXfrm>
        <a:off x="36263" y="3204615"/>
        <a:ext cx="8157074" cy="670332"/>
      </dsp:txXfrm>
    </dsp:sp>
    <dsp:sp modelId="{879FCF84-0417-45EE-9FC7-61328B3D12CC}">
      <dsp:nvSpPr>
        <dsp:cNvPr id="0" name=""/>
        <dsp:cNvSpPr/>
      </dsp:nvSpPr>
      <dsp:spPr>
        <a:xfrm>
          <a:off x="0" y="4007647"/>
          <a:ext cx="8229600" cy="43631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</a:rPr>
            <a:t>NO: Doctrina mayoritaria, porque es de carácter personal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</a:rPr>
            <a:t>SÍ: porque tiene naturaleza objetiva ya que “incide  en el proceso de victimización social que sufren las mujeres (desvalor de resultado)</a:t>
          </a:r>
        </a:p>
      </dsp:txBody>
      <dsp:txXfrm>
        <a:off x="21299" y="4028946"/>
        <a:ext cx="8187002" cy="3937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8D724-E025-446B-862E-7A225C076FFB}">
      <dsp:nvSpPr>
        <dsp:cNvPr id="0" name=""/>
        <dsp:cNvSpPr/>
      </dsp:nvSpPr>
      <dsp:spPr>
        <a:xfrm>
          <a:off x="0" y="116385"/>
          <a:ext cx="822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Han de probarse hechos objetivos (descripción de situación objetiva de desigualdad de género que proyecta una pretendida supremacía machista)</a:t>
          </a:r>
          <a:endParaRPr lang="en-US" sz="2000" kern="1200" dirty="0"/>
        </a:p>
      </dsp:txBody>
      <dsp:txXfrm>
        <a:off x="38838" y="155223"/>
        <a:ext cx="8151924" cy="717924"/>
      </dsp:txXfrm>
    </dsp:sp>
    <dsp:sp modelId="{D48677CE-94E9-4E92-8368-3E0543CDCE1C}">
      <dsp:nvSpPr>
        <dsp:cNvPr id="0" name=""/>
        <dsp:cNvSpPr/>
      </dsp:nvSpPr>
      <dsp:spPr>
        <a:xfrm>
          <a:off x="0" y="911985"/>
          <a:ext cx="8229600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STS 794/2022, 4-10</a:t>
          </a:r>
          <a:endParaRPr lang="en-US" sz="1600" kern="1200" dirty="0"/>
        </a:p>
      </dsp:txBody>
      <dsp:txXfrm>
        <a:off x="0" y="911985"/>
        <a:ext cx="8229600" cy="331200"/>
      </dsp:txXfrm>
    </dsp:sp>
    <dsp:sp modelId="{73B59E0D-F501-4E87-9046-ABF49741D12D}">
      <dsp:nvSpPr>
        <dsp:cNvPr id="0" name=""/>
        <dsp:cNvSpPr/>
      </dsp:nvSpPr>
      <dsp:spPr>
        <a:xfrm>
          <a:off x="0" y="1243185"/>
          <a:ext cx="822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No requiere elemento subjetivo específico, solo la “asunción consciente del comportamiento” </a:t>
          </a:r>
          <a:endParaRPr lang="en-US" sz="2000" kern="1200" dirty="0"/>
        </a:p>
      </dsp:txBody>
      <dsp:txXfrm>
        <a:off x="38838" y="1282023"/>
        <a:ext cx="8151924" cy="717924"/>
      </dsp:txXfrm>
    </dsp:sp>
    <dsp:sp modelId="{08E653F6-8436-4D48-A885-3C670CF84D6E}">
      <dsp:nvSpPr>
        <dsp:cNvPr id="0" name=""/>
        <dsp:cNvSpPr/>
      </dsp:nvSpPr>
      <dsp:spPr>
        <a:xfrm>
          <a:off x="0" y="2038785"/>
          <a:ext cx="8229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STS 794/2022, 4-10.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600" kern="1200" dirty="0"/>
            <a:t>En contra: STS 571/2020, 3-11 (requiere elemento subjetivo que es “intención de hacer patente la superioridad”)  </a:t>
          </a:r>
          <a:endParaRPr lang="en-US" sz="1600" kern="1200" dirty="0"/>
        </a:p>
      </dsp:txBody>
      <dsp:txXfrm>
        <a:off x="0" y="2038785"/>
        <a:ext cx="8229600" cy="786599"/>
      </dsp:txXfrm>
    </dsp:sp>
    <dsp:sp modelId="{74AC6A68-4463-4FD0-9684-D8A54D7E8F97}">
      <dsp:nvSpPr>
        <dsp:cNvPr id="0" name=""/>
        <dsp:cNvSpPr/>
      </dsp:nvSpPr>
      <dsp:spPr>
        <a:xfrm>
          <a:off x="0" y="2825385"/>
          <a:ext cx="822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Es compatible con la agravante de parentesco</a:t>
          </a:r>
          <a:endParaRPr lang="en-US" sz="2000" kern="1200"/>
        </a:p>
      </dsp:txBody>
      <dsp:txXfrm>
        <a:off x="38838" y="2864223"/>
        <a:ext cx="8151924" cy="7179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A0AA6-69F0-4393-A529-C916B3235929}">
      <dsp:nvSpPr>
        <dsp:cNvPr id="0" name=""/>
        <dsp:cNvSpPr/>
      </dsp:nvSpPr>
      <dsp:spPr>
        <a:xfrm>
          <a:off x="42" y="146285"/>
          <a:ext cx="4037792" cy="1124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Antes de la reforma de 2022</a:t>
          </a:r>
          <a:r>
            <a:rPr lang="es-ES" sz="2200" kern="1200" dirty="0"/>
            <a:t>,  </a:t>
          </a:r>
          <a:endParaRPr lang="en-US" sz="2200" kern="1200" dirty="0"/>
        </a:p>
      </dsp:txBody>
      <dsp:txXfrm>
        <a:off x="42" y="146285"/>
        <a:ext cx="4037792" cy="1124358"/>
      </dsp:txXfrm>
    </dsp:sp>
    <dsp:sp modelId="{17BF4542-A8AC-4AC6-9D7E-273715DFF707}">
      <dsp:nvSpPr>
        <dsp:cNvPr id="0" name=""/>
        <dsp:cNvSpPr/>
      </dsp:nvSpPr>
      <dsp:spPr>
        <a:xfrm>
          <a:off x="42" y="1270643"/>
          <a:ext cx="4037792" cy="1902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se admite por la Jurisprudencia cuando los hechos manifiesten objetivamente que responden a un desigual reparto de roles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STS 444/2020, 14-9</a:t>
          </a:r>
          <a:endParaRPr lang="en-US" sz="2200" kern="1200" dirty="0"/>
        </a:p>
      </dsp:txBody>
      <dsp:txXfrm>
        <a:off x="42" y="1270643"/>
        <a:ext cx="4037792" cy="1902285"/>
      </dsp:txXfrm>
    </dsp:sp>
    <dsp:sp modelId="{06F12B7A-32F0-4F87-878A-A17C867FB9C4}">
      <dsp:nvSpPr>
        <dsp:cNvPr id="0" name=""/>
        <dsp:cNvSpPr/>
      </dsp:nvSpPr>
      <dsp:spPr>
        <a:xfrm>
          <a:off x="4603125" y="146285"/>
          <a:ext cx="4037792" cy="1124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Tras la reforma </a:t>
          </a:r>
          <a:r>
            <a:rPr lang="es-ES" sz="2200" b="1" kern="1200"/>
            <a:t>LO 10/2022, de 6 de septiembre</a:t>
          </a:r>
          <a:r>
            <a:rPr lang="es-ES" sz="2200" kern="1200"/>
            <a:t>, de garantía integral de la libertad sexual, </a:t>
          </a:r>
          <a:endParaRPr lang="en-US" sz="2200" kern="1200"/>
        </a:p>
      </dsp:txBody>
      <dsp:txXfrm>
        <a:off x="4603125" y="146285"/>
        <a:ext cx="4037792" cy="1124358"/>
      </dsp:txXfrm>
    </dsp:sp>
    <dsp:sp modelId="{9315DB5B-60D4-42AD-A2C2-69CA667EBCFA}">
      <dsp:nvSpPr>
        <dsp:cNvPr id="0" name=""/>
        <dsp:cNvSpPr/>
      </dsp:nvSpPr>
      <dsp:spPr>
        <a:xfrm>
          <a:off x="4603125" y="1270643"/>
          <a:ext cx="4037792" cy="19022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se prevé agravante específica c</a:t>
          </a:r>
          <a:r>
            <a:rPr lang="es-ES" sz="2200" b="0" i="0" kern="1200" baseline="0"/>
            <a:t>uando la víctima sea o haya sido pareja, aun sin convivencia (</a:t>
          </a:r>
          <a:r>
            <a:rPr lang="es-ES" sz="2200" kern="1200"/>
            <a:t>Arts. </a:t>
          </a:r>
          <a:r>
            <a:rPr lang="es-ES" sz="2200" b="0" i="0" kern="1200" baseline="0"/>
            <a:t>180.4ª y 181.4 d)</a:t>
          </a:r>
          <a:endParaRPr lang="en-US" sz="2200" kern="1200"/>
        </a:p>
      </dsp:txBody>
      <dsp:txXfrm>
        <a:off x="4603125" y="1270643"/>
        <a:ext cx="4037792" cy="19022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8BD37-4612-4A25-9E35-5C5E5CB0C40C}">
      <dsp:nvSpPr>
        <dsp:cNvPr id="0" name=""/>
        <dsp:cNvSpPr/>
      </dsp:nvSpPr>
      <dsp:spPr>
        <a:xfrm>
          <a:off x="0" y="71158"/>
          <a:ext cx="5000124" cy="1053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tx1"/>
              </a:solidFill>
            </a:rPr>
            <a:t>Cuando no haya relación de pareja</a:t>
          </a:r>
          <a:endParaRPr lang="en-US" sz="1900" kern="1200">
            <a:solidFill>
              <a:schemeClr val="tx1"/>
            </a:solidFill>
          </a:endParaRPr>
        </a:p>
      </dsp:txBody>
      <dsp:txXfrm>
        <a:off x="51444" y="122602"/>
        <a:ext cx="4897236" cy="950952"/>
      </dsp:txXfrm>
    </dsp:sp>
    <dsp:sp modelId="{1A108D24-F804-47CA-BC70-B8D3E134B49A}">
      <dsp:nvSpPr>
        <dsp:cNvPr id="0" name=""/>
        <dsp:cNvSpPr/>
      </dsp:nvSpPr>
      <dsp:spPr>
        <a:xfrm>
          <a:off x="0" y="1124999"/>
          <a:ext cx="500012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>
              <a:solidFill>
                <a:schemeClr val="tx1"/>
              </a:solidFill>
            </a:rPr>
            <a:t>P. e. En </a:t>
          </a:r>
          <a:r>
            <a:rPr lang="en-US" sz="1500" kern="1200" dirty="0" err="1">
              <a:solidFill>
                <a:schemeClr val="tx1"/>
              </a:solidFill>
            </a:rPr>
            <a:t>una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relación</a:t>
          </a:r>
          <a:r>
            <a:rPr lang="en-US" sz="1500" kern="1200" dirty="0">
              <a:solidFill>
                <a:schemeClr val="tx1"/>
              </a:solidFill>
            </a:rPr>
            <a:t> de </a:t>
          </a:r>
          <a:r>
            <a:rPr lang="en-US" sz="1500" kern="1200" dirty="0" err="1">
              <a:solidFill>
                <a:schemeClr val="tx1"/>
              </a:solidFill>
            </a:rPr>
            <a:t>prostitución</a:t>
          </a:r>
          <a:r>
            <a:rPr lang="en-US" sz="1500" kern="1200" dirty="0">
              <a:solidFill>
                <a:schemeClr val="tx1"/>
              </a:solidFill>
            </a:rPr>
            <a:t> (</a:t>
          </a:r>
          <a:r>
            <a:rPr lang="es-ES" sz="1500" kern="1200" dirty="0">
              <a:solidFill>
                <a:schemeClr val="tx1"/>
              </a:solidFill>
            </a:rPr>
            <a:t>STS 444/2020, 14-9)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1124999"/>
        <a:ext cx="5000124" cy="314640"/>
      </dsp:txXfrm>
    </dsp:sp>
    <dsp:sp modelId="{62356856-0C5D-44CA-AE1D-8ECC7EF92A3F}">
      <dsp:nvSpPr>
        <dsp:cNvPr id="0" name=""/>
        <dsp:cNvSpPr/>
      </dsp:nvSpPr>
      <dsp:spPr>
        <a:xfrm>
          <a:off x="0" y="1439639"/>
          <a:ext cx="5000124" cy="105384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tx1"/>
              </a:solidFill>
            </a:rPr>
            <a:t>Los hechos probados evidencien que  el comportamiento del acusado estuvo impulsado por los tradicionales roles machistas</a:t>
          </a:r>
          <a:endParaRPr lang="en-US" sz="1900" kern="1200">
            <a:solidFill>
              <a:schemeClr val="tx1"/>
            </a:solidFill>
          </a:endParaRPr>
        </a:p>
      </dsp:txBody>
      <dsp:txXfrm>
        <a:off x="51444" y="1491083"/>
        <a:ext cx="4897236" cy="950952"/>
      </dsp:txXfrm>
    </dsp:sp>
    <dsp:sp modelId="{E6A4A30B-4929-4335-85BC-35C0669F2B34}">
      <dsp:nvSpPr>
        <dsp:cNvPr id="0" name=""/>
        <dsp:cNvSpPr/>
      </dsp:nvSpPr>
      <dsp:spPr>
        <a:xfrm>
          <a:off x="0" y="2493480"/>
          <a:ext cx="5000124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500" kern="1200" dirty="0" err="1">
              <a:solidFill>
                <a:schemeClr val="tx1"/>
              </a:solidFill>
            </a:rPr>
            <a:t>P.e</a:t>
          </a:r>
          <a:r>
            <a:rPr lang="es-ES" sz="1500" kern="1200" dirty="0">
              <a:solidFill>
                <a:schemeClr val="tx1"/>
              </a:solidFill>
            </a:rPr>
            <a:t>.: después de la violación, ordena a la víctima limpiar la casa (STS 794/2022, 4/10)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0" y="2493480"/>
        <a:ext cx="5000124" cy="471960"/>
      </dsp:txXfrm>
    </dsp:sp>
    <dsp:sp modelId="{D4E06FD5-0FD9-4A2C-89FE-CFE143B44947}">
      <dsp:nvSpPr>
        <dsp:cNvPr id="0" name=""/>
        <dsp:cNvSpPr/>
      </dsp:nvSpPr>
      <dsp:spPr>
        <a:xfrm>
          <a:off x="0" y="2965440"/>
          <a:ext cx="5000124" cy="10538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>
              <a:solidFill>
                <a:schemeClr val="tx1"/>
              </a:solidFill>
            </a:rPr>
            <a:t>Los hechos “machistas” tienen que estar directamente relacionados con la agresión sexual</a:t>
          </a:r>
          <a:endParaRPr lang="en-US" sz="1900" kern="1200">
            <a:solidFill>
              <a:schemeClr val="tx1"/>
            </a:solidFill>
          </a:endParaRPr>
        </a:p>
      </dsp:txBody>
      <dsp:txXfrm>
        <a:off x="51444" y="3016884"/>
        <a:ext cx="4897236" cy="9509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281E5-7C0E-4EFF-B94B-FCF7CC3312EF}">
      <dsp:nvSpPr>
        <dsp:cNvPr id="0" name=""/>
        <dsp:cNvSpPr/>
      </dsp:nvSpPr>
      <dsp:spPr>
        <a:xfrm>
          <a:off x="0" y="84020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34F55-15C5-4556-9DA2-D3AE8AE4C7E6}">
      <dsp:nvSpPr>
        <dsp:cNvPr id="0" name=""/>
        <dsp:cNvSpPr/>
      </dsp:nvSpPr>
      <dsp:spPr>
        <a:xfrm>
          <a:off x="257174" y="108451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Si no es un “delito de violencia de género”</a:t>
          </a:r>
          <a:endParaRPr lang="en-US" sz="1700" kern="1200"/>
        </a:p>
      </dsp:txBody>
      <dsp:txXfrm>
        <a:off x="300222" y="1127564"/>
        <a:ext cx="2228479" cy="1383659"/>
      </dsp:txXfrm>
    </dsp:sp>
    <dsp:sp modelId="{6C346638-14D6-42FF-B727-6A90D0FEB480}">
      <dsp:nvSpPr>
        <dsp:cNvPr id="0" name=""/>
        <dsp:cNvSpPr/>
      </dsp:nvSpPr>
      <dsp:spPr>
        <a:xfrm>
          <a:off x="2828924" y="84020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B3DF-0E77-484E-AA19-B139DCE37824}">
      <dsp:nvSpPr>
        <dsp:cNvPr id="0" name=""/>
        <dsp:cNvSpPr/>
      </dsp:nvSpPr>
      <dsp:spPr>
        <a:xfrm>
          <a:off x="3086099" y="108451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Si se pueden tomar en consideración conductas respecto de distintos sujetos pasivos</a:t>
          </a:r>
          <a:endParaRPr lang="en-US" sz="1700" kern="1200"/>
        </a:p>
      </dsp:txBody>
      <dsp:txXfrm>
        <a:off x="3129147" y="1127564"/>
        <a:ext cx="2228479" cy="1383659"/>
      </dsp:txXfrm>
    </dsp:sp>
    <dsp:sp modelId="{FB83DEA6-B115-405F-AE28-DEC7BC087B37}">
      <dsp:nvSpPr>
        <dsp:cNvPr id="0" name=""/>
        <dsp:cNvSpPr/>
      </dsp:nvSpPr>
      <dsp:spPr>
        <a:xfrm>
          <a:off x="5657850" y="840200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7D377-E64B-4455-B37F-D92C348610CD}">
      <dsp:nvSpPr>
        <dsp:cNvPr id="0" name=""/>
        <dsp:cNvSpPr/>
      </dsp:nvSpPr>
      <dsp:spPr>
        <a:xfrm>
          <a:off x="5915024" y="108451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Si la agravante no va vinculada a la relación de afectividad</a:t>
          </a:r>
          <a:endParaRPr lang="en-US" sz="1700" kern="1200"/>
        </a:p>
      </dsp:txBody>
      <dsp:txXfrm>
        <a:off x="5958072" y="1127564"/>
        <a:ext cx="2228479" cy="13836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CE973-FCAE-47E5-AA76-453339CE3346}">
      <dsp:nvSpPr>
        <dsp:cNvPr id="0" name=""/>
        <dsp:cNvSpPr/>
      </dsp:nvSpPr>
      <dsp:spPr>
        <a:xfrm>
          <a:off x="0" y="27499"/>
          <a:ext cx="8229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el delito de amenazas no queda absorbido por el de maltrato si en el acto de maltratar, además, se amenaza</a:t>
          </a:r>
          <a:endParaRPr lang="en-US" sz="2600" kern="1200"/>
        </a:p>
      </dsp:txBody>
      <dsp:txXfrm>
        <a:off x="71001" y="98500"/>
        <a:ext cx="8087598" cy="1312454"/>
      </dsp:txXfrm>
    </dsp:sp>
    <dsp:sp modelId="{F8BB791F-4A13-496E-9815-018F4AE88CF8}">
      <dsp:nvSpPr>
        <dsp:cNvPr id="0" name=""/>
        <dsp:cNvSpPr/>
      </dsp:nvSpPr>
      <dsp:spPr>
        <a:xfrm>
          <a:off x="0" y="1481955"/>
          <a:ext cx="8229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/>
            <a:t>Concurso real</a:t>
          </a:r>
          <a:endParaRPr lang="en-US" sz="2000" kern="1200"/>
        </a:p>
      </dsp:txBody>
      <dsp:txXfrm>
        <a:off x="0" y="1481955"/>
        <a:ext cx="8229600" cy="430560"/>
      </dsp:txXfrm>
    </dsp:sp>
    <dsp:sp modelId="{FC755109-EC52-4A82-BEC4-E0DE8736B82A}">
      <dsp:nvSpPr>
        <dsp:cNvPr id="0" name=""/>
        <dsp:cNvSpPr/>
      </dsp:nvSpPr>
      <dsp:spPr>
        <a:xfrm>
          <a:off x="0" y="1912516"/>
          <a:ext cx="8229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/>
            <a:t>Impago de prestaciones (art. 227CP) puede ser una “violencia económica” si coloca al hijo en estado de necesidad</a:t>
          </a:r>
          <a:endParaRPr lang="en-US" sz="2600" kern="1200"/>
        </a:p>
      </dsp:txBody>
      <dsp:txXfrm>
        <a:off x="71001" y="1983517"/>
        <a:ext cx="8087598" cy="13124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BA40B-2B89-4E43-AA25-D2EA9C388A93}">
      <dsp:nvSpPr>
        <dsp:cNvPr id="0" name=""/>
        <dsp:cNvSpPr/>
      </dsp:nvSpPr>
      <dsp:spPr>
        <a:xfrm>
          <a:off x="0" y="40593"/>
          <a:ext cx="4697730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Perfeccionar el concepto de violencia(s) de género</a:t>
          </a:r>
          <a:endParaRPr lang="en-US" sz="1700" kern="1200" dirty="0"/>
        </a:p>
      </dsp:txBody>
      <dsp:txXfrm>
        <a:off x="32967" y="73560"/>
        <a:ext cx="4631796" cy="609393"/>
      </dsp:txXfrm>
    </dsp:sp>
    <dsp:sp modelId="{D6B00C1A-B7F7-42D8-84AC-8BB5D39FB23F}">
      <dsp:nvSpPr>
        <dsp:cNvPr id="0" name=""/>
        <dsp:cNvSpPr/>
      </dsp:nvSpPr>
      <dsp:spPr>
        <a:xfrm>
          <a:off x="0" y="715921"/>
          <a:ext cx="469773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No todas son iguales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No están todas las que son</a:t>
          </a:r>
          <a:endParaRPr lang="en-US" sz="1300" kern="1200"/>
        </a:p>
      </dsp:txBody>
      <dsp:txXfrm>
        <a:off x="0" y="715921"/>
        <a:ext cx="4697730" cy="448672"/>
      </dsp:txXfrm>
    </dsp:sp>
    <dsp:sp modelId="{0421EA75-494D-425E-B748-50E12FC60A9C}">
      <dsp:nvSpPr>
        <dsp:cNvPr id="0" name=""/>
        <dsp:cNvSpPr/>
      </dsp:nvSpPr>
      <dsp:spPr>
        <a:xfrm>
          <a:off x="0" y="1164594"/>
          <a:ext cx="4697730" cy="67532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Perfeccionar los conceptos de violencia de género y violencia doméstica</a:t>
          </a:r>
          <a:endParaRPr lang="en-US" sz="1700" kern="1200" dirty="0"/>
        </a:p>
      </dsp:txBody>
      <dsp:txXfrm>
        <a:off x="32967" y="1197561"/>
        <a:ext cx="4631796" cy="609393"/>
      </dsp:txXfrm>
    </dsp:sp>
    <dsp:sp modelId="{A7A33AF5-0440-4D1B-BB89-946CA5F8B4D3}">
      <dsp:nvSpPr>
        <dsp:cNvPr id="0" name=""/>
        <dsp:cNvSpPr/>
      </dsp:nvSpPr>
      <dsp:spPr>
        <a:xfrm>
          <a:off x="0" y="1839921"/>
          <a:ext cx="469773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¿romper los límites de la pareja?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Las palabras </a:t>
          </a:r>
          <a:r>
            <a:rPr lang="en-US" sz="1300" kern="1200" dirty="0" err="1"/>
            <a:t>hacen</a:t>
          </a:r>
          <a:r>
            <a:rPr lang="en-US" sz="1300" kern="1200" dirty="0"/>
            <a:t> </a:t>
          </a:r>
          <a:r>
            <a:rPr lang="en-US" sz="1300" kern="1200" dirty="0" err="1"/>
            <a:t>cosas</a:t>
          </a:r>
          <a:r>
            <a:rPr lang="en-US" sz="1300" kern="1200" dirty="0"/>
            <a:t>: </a:t>
          </a:r>
          <a:r>
            <a:rPr lang="en-US" sz="1300" kern="1200" dirty="0" err="1"/>
            <a:t>el</a:t>
          </a:r>
          <a:r>
            <a:rPr lang="en-US" sz="1300" kern="1200" dirty="0"/>
            <a:t> </a:t>
          </a:r>
          <a:r>
            <a:rPr lang="en-US" sz="1300" kern="1200" dirty="0" err="1"/>
            <a:t>contrajuego</a:t>
          </a:r>
          <a:r>
            <a:rPr lang="en-US" sz="1300" kern="1200" dirty="0"/>
            <a:t> </a:t>
          </a:r>
          <a:r>
            <a:rPr lang="en-US" sz="1300" kern="1200" dirty="0" err="1"/>
            <a:t>ideológico</a:t>
          </a:r>
          <a:endParaRPr lang="en-US" sz="1300" kern="1200" dirty="0"/>
        </a:p>
      </dsp:txBody>
      <dsp:txXfrm>
        <a:off x="0" y="1839921"/>
        <a:ext cx="4697730" cy="448672"/>
      </dsp:txXfrm>
    </dsp:sp>
    <dsp:sp modelId="{2EF83576-C10D-453B-8823-E7FD3108A7C1}">
      <dsp:nvSpPr>
        <dsp:cNvPr id="0" name=""/>
        <dsp:cNvSpPr/>
      </dsp:nvSpPr>
      <dsp:spPr>
        <a:xfrm>
          <a:off x="0" y="2288594"/>
          <a:ext cx="4697730" cy="67532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Empoderamiento de las víctimas</a:t>
          </a:r>
          <a:endParaRPr lang="en-US" sz="1700" kern="1200" dirty="0"/>
        </a:p>
      </dsp:txBody>
      <dsp:txXfrm>
        <a:off x="32967" y="2321561"/>
        <a:ext cx="4631796" cy="609393"/>
      </dsp:txXfrm>
    </dsp:sp>
    <dsp:sp modelId="{44589DD4-77B8-4EF4-9696-455E7CA6F702}">
      <dsp:nvSpPr>
        <dsp:cNvPr id="0" name=""/>
        <dsp:cNvSpPr/>
      </dsp:nvSpPr>
      <dsp:spPr>
        <a:xfrm>
          <a:off x="0" y="2963921"/>
          <a:ext cx="469773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/>
            <a:t>Heteroprotección e información para autoprotección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300" kern="1200" dirty="0"/>
            <a:t>Refuerzo de oficinas de atención a víctimas</a:t>
          </a:r>
          <a:endParaRPr lang="en-US" sz="1300" kern="1200" dirty="0"/>
        </a:p>
      </dsp:txBody>
      <dsp:txXfrm>
        <a:off x="0" y="2963921"/>
        <a:ext cx="4697730" cy="448672"/>
      </dsp:txXfrm>
    </dsp:sp>
    <dsp:sp modelId="{9EB46BE3-FA20-41C1-AA5A-F66C65768F5D}">
      <dsp:nvSpPr>
        <dsp:cNvPr id="0" name=""/>
        <dsp:cNvSpPr/>
      </dsp:nvSpPr>
      <dsp:spPr>
        <a:xfrm>
          <a:off x="0" y="3412594"/>
          <a:ext cx="4697730" cy="67532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Repensar el sistema de delitos de protección frente a la violencia de género </a:t>
          </a:r>
          <a:endParaRPr lang="en-US" sz="1700" kern="1200"/>
        </a:p>
      </dsp:txBody>
      <dsp:txXfrm>
        <a:off x="32967" y="3445561"/>
        <a:ext cx="4631796" cy="60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5CF5F-39B3-4FFE-940F-3A7FE3069255}">
      <dsp:nvSpPr>
        <dsp:cNvPr id="0" name=""/>
        <dsp:cNvSpPr/>
      </dsp:nvSpPr>
      <dsp:spPr>
        <a:xfrm>
          <a:off x="511639" y="0"/>
          <a:ext cx="4152106" cy="415210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184-CBD5-4B6B-B273-BF97CB7A6147}">
      <dsp:nvSpPr>
        <dsp:cNvPr id="0" name=""/>
        <dsp:cNvSpPr/>
      </dsp:nvSpPr>
      <dsp:spPr>
        <a:xfrm>
          <a:off x="906089" y="394450"/>
          <a:ext cx="1619321" cy="16193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Vis física</a:t>
          </a:r>
          <a:endParaRPr lang="en-US" sz="2200" kern="1200"/>
        </a:p>
      </dsp:txBody>
      <dsp:txXfrm>
        <a:off x="985138" y="473499"/>
        <a:ext cx="1461223" cy="1461223"/>
      </dsp:txXfrm>
    </dsp:sp>
    <dsp:sp modelId="{8D5DDA87-9629-4A3A-84DA-35CF98F3DC49}">
      <dsp:nvSpPr>
        <dsp:cNvPr id="0" name=""/>
        <dsp:cNvSpPr/>
      </dsp:nvSpPr>
      <dsp:spPr>
        <a:xfrm>
          <a:off x="2649973" y="394450"/>
          <a:ext cx="1619321" cy="16193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Vis compulsiva</a:t>
          </a:r>
          <a:endParaRPr lang="en-US" sz="2200" kern="1200"/>
        </a:p>
      </dsp:txBody>
      <dsp:txXfrm>
        <a:off x="2729022" y="473499"/>
        <a:ext cx="1461223" cy="1461223"/>
      </dsp:txXfrm>
    </dsp:sp>
    <dsp:sp modelId="{C53638A7-D2E2-4DF3-A971-3173C5D4566F}">
      <dsp:nvSpPr>
        <dsp:cNvPr id="0" name=""/>
        <dsp:cNvSpPr/>
      </dsp:nvSpPr>
      <dsp:spPr>
        <a:xfrm>
          <a:off x="906089" y="2138334"/>
          <a:ext cx="1619321" cy="16193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“violencia” psicológica</a:t>
          </a:r>
          <a:endParaRPr lang="en-US" sz="2200" kern="1200"/>
        </a:p>
      </dsp:txBody>
      <dsp:txXfrm>
        <a:off x="985138" y="2217383"/>
        <a:ext cx="1461223" cy="1461223"/>
      </dsp:txXfrm>
    </dsp:sp>
    <dsp:sp modelId="{8FB37F6C-F658-4C54-A9BC-E331808790E9}">
      <dsp:nvSpPr>
        <dsp:cNvPr id="0" name=""/>
        <dsp:cNvSpPr/>
      </dsp:nvSpPr>
      <dsp:spPr>
        <a:xfrm>
          <a:off x="2649973" y="2138334"/>
          <a:ext cx="1619321" cy="16193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“violencia” económica</a:t>
          </a:r>
          <a:endParaRPr lang="en-US" sz="2200" kern="1200"/>
        </a:p>
      </dsp:txBody>
      <dsp:txXfrm>
        <a:off x="2729022" y="2217383"/>
        <a:ext cx="1461223" cy="146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114DB-5D30-4C2D-9519-177BD28FE83E}">
      <dsp:nvSpPr>
        <dsp:cNvPr id="0" name=""/>
        <dsp:cNvSpPr/>
      </dsp:nvSpPr>
      <dsp:spPr>
        <a:xfrm>
          <a:off x="0" y="0"/>
          <a:ext cx="6495851" cy="8254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Tipos penales “de género” (en función del sexo y las relaciones interpersonales)</a:t>
          </a:r>
          <a:endParaRPr lang="en-US" sz="1600" kern="1200"/>
        </a:p>
      </dsp:txBody>
      <dsp:txXfrm>
        <a:off x="24176" y="24176"/>
        <a:ext cx="5535386" cy="777089"/>
      </dsp:txXfrm>
    </dsp:sp>
    <dsp:sp modelId="{DCFB77E3-BCBC-4C0E-B3BE-47BDC720F1E8}">
      <dsp:nvSpPr>
        <dsp:cNvPr id="0" name=""/>
        <dsp:cNvSpPr/>
      </dsp:nvSpPr>
      <dsp:spPr>
        <a:xfrm>
          <a:off x="544027" y="975521"/>
          <a:ext cx="6495851" cy="8254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Tipos penales genéricos + agravante específica</a:t>
          </a:r>
          <a:endParaRPr lang="en-US" sz="1600" kern="1200"/>
        </a:p>
      </dsp:txBody>
      <dsp:txXfrm>
        <a:off x="568203" y="999697"/>
        <a:ext cx="5366934" cy="777089"/>
      </dsp:txXfrm>
    </dsp:sp>
    <dsp:sp modelId="{553B448C-3E6D-44B7-99A3-C27A07FD369E}">
      <dsp:nvSpPr>
        <dsp:cNvPr id="0" name=""/>
        <dsp:cNvSpPr/>
      </dsp:nvSpPr>
      <dsp:spPr>
        <a:xfrm>
          <a:off x="1079935" y="1951043"/>
          <a:ext cx="6495851" cy="8254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Tipos penales genéricos+ agravante de género</a:t>
          </a:r>
          <a:endParaRPr lang="en-US" sz="1600" kern="1200"/>
        </a:p>
      </dsp:txBody>
      <dsp:txXfrm>
        <a:off x="1104111" y="1975219"/>
        <a:ext cx="5375054" cy="777089"/>
      </dsp:txXfrm>
    </dsp:sp>
    <dsp:sp modelId="{96C9D914-E985-4A72-9764-A726FCCB73C0}">
      <dsp:nvSpPr>
        <dsp:cNvPr id="0" name=""/>
        <dsp:cNvSpPr/>
      </dsp:nvSpPr>
      <dsp:spPr>
        <a:xfrm>
          <a:off x="1623962" y="2926564"/>
          <a:ext cx="6495851" cy="8254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¿Tipos penales genéricos de víctima mujer “sin perspectiva de género”?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/>
            <a:t>P.e.: art. 161.1: “Quien practicare reproducción asistida en una mujer…”</a:t>
          </a:r>
          <a:endParaRPr lang="en-US" sz="1200" kern="1200"/>
        </a:p>
      </dsp:txBody>
      <dsp:txXfrm>
        <a:off x="1648138" y="2950740"/>
        <a:ext cx="5366934" cy="777089"/>
      </dsp:txXfrm>
    </dsp:sp>
    <dsp:sp modelId="{F5F98B63-6B47-4C6B-9373-BBD964BFFC47}">
      <dsp:nvSpPr>
        <dsp:cNvPr id="0" name=""/>
        <dsp:cNvSpPr/>
      </dsp:nvSpPr>
      <dsp:spPr>
        <a:xfrm>
          <a:off x="5959314" y="632213"/>
          <a:ext cx="536536" cy="536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080035" y="632213"/>
        <a:ext cx="295094" cy="403743"/>
      </dsp:txXfrm>
    </dsp:sp>
    <dsp:sp modelId="{B18E16DA-980E-4D43-A13A-10F119670333}">
      <dsp:nvSpPr>
        <dsp:cNvPr id="0" name=""/>
        <dsp:cNvSpPr/>
      </dsp:nvSpPr>
      <dsp:spPr>
        <a:xfrm>
          <a:off x="6503341" y="1607734"/>
          <a:ext cx="536536" cy="536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624062" y="1607734"/>
        <a:ext cx="295094" cy="403743"/>
      </dsp:txXfrm>
    </dsp:sp>
    <dsp:sp modelId="{F39C8CF7-56DB-4548-984D-3C76914B7473}">
      <dsp:nvSpPr>
        <dsp:cNvPr id="0" name=""/>
        <dsp:cNvSpPr/>
      </dsp:nvSpPr>
      <dsp:spPr>
        <a:xfrm>
          <a:off x="7039249" y="2583256"/>
          <a:ext cx="536536" cy="53653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159970" y="2583256"/>
        <a:ext cx="295094" cy="403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F8E83-C6AD-4F37-86CF-EA486D81C349}">
      <dsp:nvSpPr>
        <dsp:cNvPr id="0" name=""/>
        <dsp:cNvSpPr/>
      </dsp:nvSpPr>
      <dsp:spPr>
        <a:xfrm>
          <a:off x="0" y="134392"/>
          <a:ext cx="2395044" cy="1197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Violencia de género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074" y="169466"/>
        <a:ext cx="2324896" cy="1127374"/>
      </dsp:txXfrm>
    </dsp:sp>
    <dsp:sp modelId="{4AF7A705-1BA5-4B92-B4A8-3C35F22493DB}">
      <dsp:nvSpPr>
        <dsp:cNvPr id="0" name=""/>
        <dsp:cNvSpPr/>
      </dsp:nvSpPr>
      <dsp:spPr>
        <a:xfrm>
          <a:off x="5792408" y="78851"/>
          <a:ext cx="2395044" cy="1197522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Violencia familiar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827482" y="113925"/>
        <a:ext cx="2324896" cy="1127374"/>
      </dsp:txXfrm>
    </dsp:sp>
    <dsp:sp modelId="{FDD06735-638C-4206-A26A-F07DF6973864}">
      <dsp:nvSpPr>
        <dsp:cNvPr id="0" name=""/>
        <dsp:cNvSpPr/>
      </dsp:nvSpPr>
      <dsp:spPr>
        <a:xfrm>
          <a:off x="0" y="1689644"/>
          <a:ext cx="2395044" cy="119752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Violencia contra personas vulnerables que convivan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074" y="1724718"/>
        <a:ext cx="2324896" cy="112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91585-6641-4C6B-A100-CF28C8109880}">
      <dsp:nvSpPr>
        <dsp:cNvPr id="0" name=""/>
        <dsp:cNvSpPr/>
      </dsp:nvSpPr>
      <dsp:spPr>
        <a:xfrm>
          <a:off x="1004" y="391595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AE20C-68F8-45F9-811F-0B68A8107282}">
      <dsp:nvSpPr>
        <dsp:cNvPr id="0" name=""/>
        <dsp:cNvSpPr/>
      </dsp:nvSpPr>
      <dsp:spPr>
        <a:xfrm>
          <a:off x="392794" y="763796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Aunque es el tipo contra la violencia de género por antonomasia, NO TOMA EN CONSIDERACIÓN EL GÉNERO</a:t>
          </a:r>
          <a:endParaRPr lang="en-US" sz="2100" kern="1200"/>
        </a:p>
      </dsp:txBody>
      <dsp:txXfrm>
        <a:off x="458374" y="829376"/>
        <a:ext cx="3394950" cy="2107920"/>
      </dsp:txXfrm>
    </dsp:sp>
    <dsp:sp modelId="{7C45BA7F-F180-4BB6-B5F1-E6792D22516B}">
      <dsp:nvSpPr>
        <dsp:cNvPr id="0" name=""/>
        <dsp:cNvSpPr/>
      </dsp:nvSpPr>
      <dsp:spPr>
        <a:xfrm>
          <a:off x="4310695" y="391595"/>
          <a:ext cx="3526110" cy="2239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46F92-EE45-4A45-B855-89233474A9D1}">
      <dsp:nvSpPr>
        <dsp:cNvPr id="0" name=""/>
        <dsp:cNvSpPr/>
      </dsp:nvSpPr>
      <dsp:spPr>
        <a:xfrm>
          <a:off x="4702485" y="763796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LOS HECHOS INDIVIDUALES PUEDEN SER ATÍPICOS: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 tipifica la violencia </a:t>
          </a:r>
          <a:r>
            <a:rPr lang="es-ES" sz="2100" kern="1200" dirty="0" err="1"/>
            <a:t>prodómica</a:t>
          </a:r>
          <a:r>
            <a:rPr lang="es-ES" sz="2100" kern="1200" dirty="0"/>
            <a:t>, pero es está aplicando “</a:t>
          </a:r>
          <a:r>
            <a:rPr lang="es-ES" sz="2100" kern="1200" dirty="0" err="1"/>
            <a:t>sobretodo</a:t>
          </a:r>
          <a:r>
            <a:rPr lang="es-ES" sz="2100" kern="1200" dirty="0"/>
            <a:t>” a </a:t>
          </a:r>
          <a:r>
            <a:rPr lang="es-ES" sz="2100" b="0" kern="1200" dirty="0"/>
            <a:t>casos gravísimos</a:t>
          </a:r>
          <a:endParaRPr lang="en-US" sz="2100" b="0" kern="1200" dirty="0"/>
        </a:p>
      </dsp:txBody>
      <dsp:txXfrm>
        <a:off x="4768065" y="829376"/>
        <a:ext cx="3394950" cy="2107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7CA83-6B19-4ED4-902B-7FB0A86E2718}">
      <dsp:nvSpPr>
        <dsp:cNvPr id="0" name=""/>
        <dsp:cNvSpPr/>
      </dsp:nvSpPr>
      <dsp:spPr>
        <a:xfrm>
          <a:off x="0" y="3107752"/>
          <a:ext cx="5400600" cy="10200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“el maltratador quiere dominar mediante la “jerarquización de la violencia familiar”</a:t>
          </a:r>
          <a:endParaRPr lang="en-US" sz="1400" kern="1200">
            <a:solidFill>
              <a:schemeClr val="tx1"/>
            </a:solidFill>
          </a:endParaRPr>
        </a:p>
      </dsp:txBody>
      <dsp:txXfrm>
        <a:off x="0" y="3107752"/>
        <a:ext cx="5400600" cy="550818"/>
      </dsp:txXfrm>
    </dsp:sp>
    <dsp:sp modelId="{8FCDB52E-AD03-4342-AA56-42D8D083B9DA}">
      <dsp:nvSpPr>
        <dsp:cNvPr id="0" name=""/>
        <dsp:cNvSpPr/>
      </dsp:nvSpPr>
      <dsp:spPr>
        <a:xfrm>
          <a:off x="0" y="3638170"/>
          <a:ext cx="5400600" cy="4692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chemeClr val="tx1"/>
              </a:solidFill>
            </a:rPr>
            <a:t>¿Solo en la violencia de género? ¿o también en los demás círculos del art. 173.2 CP?</a:t>
          </a:r>
          <a:endParaRPr lang="en-US" sz="1600" kern="1200">
            <a:solidFill>
              <a:schemeClr val="tx1"/>
            </a:solidFill>
          </a:endParaRPr>
        </a:p>
      </dsp:txBody>
      <dsp:txXfrm>
        <a:off x="0" y="3638170"/>
        <a:ext cx="5400600" cy="469215"/>
      </dsp:txXfrm>
    </dsp:sp>
    <dsp:sp modelId="{F3FEC9C6-2DC5-4A89-A9E1-0BC5C34D0A2C}">
      <dsp:nvSpPr>
        <dsp:cNvPr id="0" name=""/>
        <dsp:cNvSpPr/>
      </dsp:nvSpPr>
      <dsp:spPr>
        <a:xfrm rot="10800000">
          <a:off x="0" y="1554241"/>
          <a:ext cx="5400600" cy="1568811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Violencia vicaria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0" y="1554241"/>
        <a:ext cx="5400600" cy="1019366"/>
      </dsp:txXfrm>
    </dsp:sp>
    <dsp:sp modelId="{0CCF8E7E-C0D0-476E-B523-D5F4A1A47F79}">
      <dsp:nvSpPr>
        <dsp:cNvPr id="0" name=""/>
        <dsp:cNvSpPr/>
      </dsp:nvSpPr>
      <dsp:spPr>
        <a:xfrm rot="10800000">
          <a:off x="0" y="729"/>
          <a:ext cx="5400600" cy="1568811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chemeClr val="tx1"/>
              </a:solidFill>
            </a:rPr>
            <a:t>Sobre la mujer pareja o expareja</a:t>
          </a:r>
          <a:endParaRPr lang="en-US" sz="1400" kern="1200">
            <a:solidFill>
              <a:schemeClr val="tx1"/>
            </a:solidFill>
          </a:endParaRPr>
        </a:p>
      </dsp:txBody>
      <dsp:txXfrm rot="10800000">
        <a:off x="0" y="729"/>
        <a:ext cx="5400600" cy="1019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A4BA5-5CC2-410F-A2C1-0B654570E9BA}">
      <dsp:nvSpPr>
        <dsp:cNvPr id="0" name=""/>
        <dsp:cNvSpPr/>
      </dsp:nvSpPr>
      <dsp:spPr>
        <a:xfrm>
          <a:off x="40" y="47054"/>
          <a:ext cx="3845569" cy="8032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Delito autónomo que entra en concurso real con otros </a:t>
          </a:r>
          <a:endParaRPr lang="en-US" sz="2200" kern="1200" dirty="0"/>
        </a:p>
      </dsp:txBody>
      <dsp:txXfrm>
        <a:off x="40" y="47054"/>
        <a:ext cx="3845569" cy="803217"/>
      </dsp:txXfrm>
    </dsp:sp>
    <dsp:sp modelId="{280DEDD4-9F86-4E27-9E93-C2ACF86A7122}">
      <dsp:nvSpPr>
        <dsp:cNvPr id="0" name=""/>
        <dsp:cNvSpPr/>
      </dsp:nvSpPr>
      <dsp:spPr>
        <a:xfrm>
          <a:off x="40" y="850271"/>
          <a:ext cx="3845569" cy="24967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Clausula de salvaguardia del 173.2 in fine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Bjp</a:t>
          </a:r>
          <a:r>
            <a:rPr lang="en-US" sz="2300" kern="1200" dirty="0"/>
            <a:t>: ¿“</a:t>
          </a:r>
          <a:r>
            <a:rPr lang="en-US" sz="2300" kern="1200" dirty="0" err="1"/>
            <a:t>paz</a:t>
          </a:r>
          <a:r>
            <a:rPr lang="en-US" sz="2300" kern="1200" dirty="0"/>
            <a:t> familiar” o “</a:t>
          </a:r>
          <a:r>
            <a:rPr lang="en-US" sz="2300" kern="1200" dirty="0" err="1"/>
            <a:t>integridad</a:t>
          </a:r>
          <a:r>
            <a:rPr lang="en-US" sz="2300" kern="1200" dirty="0"/>
            <a:t> moral”?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Capacidad</a:t>
          </a:r>
          <a:r>
            <a:rPr lang="en-US" sz="1800" kern="1200" dirty="0"/>
            <a:t> autonormativa</a:t>
          </a:r>
        </a:p>
      </dsp:txBody>
      <dsp:txXfrm>
        <a:off x="40" y="850271"/>
        <a:ext cx="3845569" cy="2496749"/>
      </dsp:txXfrm>
    </dsp:sp>
    <dsp:sp modelId="{20920B82-EE81-4FD2-AA1B-BDB466D491F9}">
      <dsp:nvSpPr>
        <dsp:cNvPr id="0" name=""/>
        <dsp:cNvSpPr/>
      </dsp:nvSpPr>
      <dsp:spPr>
        <a:xfrm>
          <a:off x="4383989" y="47054"/>
          <a:ext cx="3845569" cy="8032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Delito de resultado (estado de agresión permanente)</a:t>
          </a:r>
          <a:endParaRPr lang="en-US" sz="2200" kern="1200" dirty="0"/>
        </a:p>
      </dsp:txBody>
      <dsp:txXfrm>
        <a:off x="4383989" y="47054"/>
        <a:ext cx="3845569" cy="803217"/>
      </dsp:txXfrm>
    </dsp:sp>
    <dsp:sp modelId="{50E37BC6-9011-42C6-B681-38E21C709711}">
      <dsp:nvSpPr>
        <dsp:cNvPr id="0" name=""/>
        <dsp:cNvSpPr/>
      </dsp:nvSpPr>
      <dsp:spPr>
        <a:xfrm>
          <a:off x="4383989" y="850271"/>
          <a:ext cx="3845569" cy="24967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“se consuma cuando la actuación se manifiesta de manera habitual y determina la creación de una convivencia insoportable para la víctima…”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“permanente dominación”</a:t>
          </a:r>
          <a:endParaRPr lang="es-ES" sz="2200" kern="1200" dirty="0"/>
        </a:p>
      </dsp:txBody>
      <dsp:txXfrm>
        <a:off x="4383989" y="850271"/>
        <a:ext cx="3845569" cy="24967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CC0BF-0B6B-4EA8-8023-DD04B32754B9}">
      <dsp:nvSpPr>
        <dsp:cNvPr id="0" name=""/>
        <dsp:cNvSpPr/>
      </dsp:nvSpPr>
      <dsp:spPr>
        <a:xfrm>
          <a:off x="578956" y="583"/>
          <a:ext cx="2099821" cy="104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Solo cabe si es un delito de resultado </a:t>
          </a:r>
          <a:endParaRPr lang="en-US" sz="1600" kern="1200"/>
        </a:p>
      </dsp:txBody>
      <dsp:txXfrm>
        <a:off x="609707" y="31334"/>
        <a:ext cx="2038319" cy="988408"/>
      </dsp:txXfrm>
    </dsp:sp>
    <dsp:sp modelId="{55C3F216-BEA8-464A-9906-BCA6F38ACE80}">
      <dsp:nvSpPr>
        <dsp:cNvPr id="0" name=""/>
        <dsp:cNvSpPr/>
      </dsp:nvSpPr>
      <dsp:spPr>
        <a:xfrm>
          <a:off x="3203733" y="583"/>
          <a:ext cx="2099821" cy="104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Verbo típico “ejercer violencia” </a:t>
          </a:r>
          <a:endParaRPr lang="en-US" sz="1600" kern="1200"/>
        </a:p>
      </dsp:txBody>
      <dsp:txXfrm>
        <a:off x="3234484" y="31334"/>
        <a:ext cx="2038319" cy="988408"/>
      </dsp:txXfrm>
    </dsp:sp>
    <dsp:sp modelId="{3F788A1F-5071-442F-9A6F-36DC47BF412A}">
      <dsp:nvSpPr>
        <dsp:cNvPr id="0" name=""/>
        <dsp:cNvSpPr/>
      </dsp:nvSpPr>
      <dsp:spPr>
        <a:xfrm>
          <a:off x="3413715" y="1050494"/>
          <a:ext cx="209982" cy="7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32"/>
              </a:lnTo>
              <a:lnTo>
                <a:pt x="209982" y="78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45D7E-644D-4F40-82B0-597736582F7F}">
      <dsp:nvSpPr>
        <dsp:cNvPr id="0" name=""/>
        <dsp:cNvSpPr/>
      </dsp:nvSpPr>
      <dsp:spPr>
        <a:xfrm>
          <a:off x="3623697" y="1312972"/>
          <a:ext cx="1679857" cy="1049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¿es un delito de medios determinados?</a:t>
          </a:r>
          <a:endParaRPr lang="en-US" sz="1600" kern="1200"/>
        </a:p>
      </dsp:txBody>
      <dsp:txXfrm>
        <a:off x="3654448" y="1343723"/>
        <a:ext cx="1618355" cy="988408"/>
      </dsp:txXfrm>
    </dsp:sp>
    <dsp:sp modelId="{7991B92B-9093-4456-99E4-D26C1241452F}">
      <dsp:nvSpPr>
        <dsp:cNvPr id="0" name=""/>
        <dsp:cNvSpPr/>
      </dsp:nvSpPr>
      <dsp:spPr>
        <a:xfrm>
          <a:off x="3413715" y="1050494"/>
          <a:ext cx="209982" cy="2099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821"/>
              </a:lnTo>
              <a:lnTo>
                <a:pt x="209982" y="2099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3BD05-5217-40DD-A3CE-60077D2AEBD5}">
      <dsp:nvSpPr>
        <dsp:cNvPr id="0" name=""/>
        <dsp:cNvSpPr/>
      </dsp:nvSpPr>
      <dsp:spPr>
        <a:xfrm>
          <a:off x="3623697" y="2625360"/>
          <a:ext cx="1679857" cy="1049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¿se puede cometer por omisión?</a:t>
          </a:r>
          <a:endParaRPr lang="en-US" sz="1600" kern="1200"/>
        </a:p>
      </dsp:txBody>
      <dsp:txXfrm>
        <a:off x="3654448" y="2656111"/>
        <a:ext cx="1618355" cy="988408"/>
      </dsp:txXfrm>
    </dsp:sp>
    <dsp:sp modelId="{B2451558-F96C-4F62-BC35-DDD1D4EC4961}">
      <dsp:nvSpPr>
        <dsp:cNvPr id="0" name=""/>
        <dsp:cNvSpPr/>
      </dsp:nvSpPr>
      <dsp:spPr>
        <a:xfrm>
          <a:off x="5828509" y="583"/>
          <a:ext cx="2099821" cy="1049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Si el resultado es “una situación de dominación o de agresión permanente</a:t>
          </a:r>
          <a:endParaRPr lang="en-US" sz="1600" kern="1200"/>
        </a:p>
      </dsp:txBody>
      <dsp:txXfrm>
        <a:off x="5859260" y="31334"/>
        <a:ext cx="2038319" cy="988408"/>
      </dsp:txXfrm>
    </dsp:sp>
    <dsp:sp modelId="{46E48FC4-924D-4005-A3DF-1E4644C2E541}">
      <dsp:nvSpPr>
        <dsp:cNvPr id="0" name=""/>
        <dsp:cNvSpPr/>
      </dsp:nvSpPr>
      <dsp:spPr>
        <a:xfrm>
          <a:off x="6038492" y="1050494"/>
          <a:ext cx="209982" cy="78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32"/>
              </a:lnTo>
              <a:lnTo>
                <a:pt x="209982" y="7874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DB58-DF96-4558-ADE4-F7FED715E32B}">
      <dsp:nvSpPr>
        <dsp:cNvPr id="0" name=""/>
        <dsp:cNvSpPr/>
      </dsp:nvSpPr>
      <dsp:spPr>
        <a:xfrm>
          <a:off x="6248474" y="1312972"/>
          <a:ext cx="1679857" cy="1049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¿tiene la madre capacidad de acción y de evitar el resultado?</a:t>
          </a:r>
          <a:endParaRPr lang="en-US" sz="1600" kern="1200"/>
        </a:p>
      </dsp:txBody>
      <dsp:txXfrm>
        <a:off x="6279225" y="1343723"/>
        <a:ext cx="1618355" cy="9884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DA8F8-A1A0-4229-9D98-76F424E4637D}">
      <dsp:nvSpPr>
        <dsp:cNvPr id="0" name=""/>
        <dsp:cNvSpPr/>
      </dsp:nvSpPr>
      <dsp:spPr>
        <a:xfrm>
          <a:off x="0" y="33850"/>
          <a:ext cx="8229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Delito de estado:</a:t>
          </a:r>
          <a:endParaRPr lang="en-US" sz="2400" kern="1200"/>
        </a:p>
      </dsp:txBody>
      <dsp:txXfrm>
        <a:off x="46541" y="80391"/>
        <a:ext cx="8136518" cy="860321"/>
      </dsp:txXfrm>
    </dsp:sp>
    <dsp:sp modelId="{AF20557A-4D89-42AC-BD0C-6588496BE406}">
      <dsp:nvSpPr>
        <dsp:cNvPr id="0" name=""/>
        <dsp:cNvSpPr/>
      </dsp:nvSpPr>
      <dsp:spPr>
        <a:xfrm>
          <a:off x="0" y="987254"/>
          <a:ext cx="82296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900" kern="1200" dirty="0"/>
            <a:t>“creación de un estado antijurídico”</a:t>
          </a:r>
          <a:endParaRPr lang="en-US" sz="1900" kern="1200" dirty="0"/>
        </a:p>
      </dsp:txBody>
      <dsp:txXfrm>
        <a:off x="0" y="987254"/>
        <a:ext cx="8229600" cy="397440"/>
      </dsp:txXfrm>
    </dsp:sp>
    <dsp:sp modelId="{90F17719-4AC0-410E-81A3-11AA78DC0AA0}">
      <dsp:nvSpPr>
        <dsp:cNvPr id="0" name=""/>
        <dsp:cNvSpPr/>
      </dsp:nvSpPr>
      <dsp:spPr>
        <a:xfrm>
          <a:off x="0" y="1384694"/>
          <a:ext cx="8229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Que la víctima no denuncie, no afecta a su credibilidad</a:t>
          </a:r>
          <a:endParaRPr lang="en-US" sz="2400" kern="1200" dirty="0"/>
        </a:p>
      </dsp:txBody>
      <dsp:txXfrm>
        <a:off x="46541" y="1431235"/>
        <a:ext cx="8136518" cy="860321"/>
      </dsp:txXfrm>
    </dsp:sp>
    <dsp:sp modelId="{0376630A-7F5D-476E-BCC5-0719BEAC7370}">
      <dsp:nvSpPr>
        <dsp:cNvPr id="0" name=""/>
        <dsp:cNvSpPr/>
      </dsp:nvSpPr>
      <dsp:spPr>
        <a:xfrm>
          <a:off x="0" y="2407217"/>
          <a:ext cx="8229600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La presunción de inocencia no se degrada porque se dé credibilidad al testimonio de la víctima</a:t>
          </a:r>
          <a:endParaRPr lang="en-US" sz="2400" kern="1200" dirty="0"/>
        </a:p>
      </dsp:txBody>
      <dsp:txXfrm>
        <a:off x="46541" y="2453758"/>
        <a:ext cx="8136518" cy="86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 fontScale="90000"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s-ES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 estado actual de la jurisprudencia sobre violencia de género</a:t>
            </a:r>
            <a:endParaRPr lang="es-ES_tradnl" sz="2800" b="1" dirty="0">
              <a:solidFill>
                <a:srgbClr val="232A58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3147814"/>
            <a:ext cx="3733800" cy="1152128"/>
          </a:xfrm>
        </p:spPr>
        <p:txBody>
          <a:bodyPr>
            <a:noAutofit/>
          </a:bodyPr>
          <a:lstStyle/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Paz M. De la Cuesta Aguado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Catedrática de Derecho penal</a:t>
            </a: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Universidad de Cantabria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8F944F12-2A10-5570-2F5A-85BE8EAE1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591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248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8DA70-B78F-5356-4178-779BD954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1357659"/>
          </a:xfrm>
        </p:spPr>
        <p:txBody>
          <a:bodyPr/>
          <a:lstStyle/>
          <a:p>
            <a:r>
              <a:rPr lang="es-ES" dirty="0"/>
              <a:t>Un solo delito y varios sujetos pasivo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0D955-A1D2-1E37-6D94-742BCE5C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3718"/>
            <a:ext cx="8229600" cy="2700942"/>
          </a:xfrm>
        </p:spPr>
        <p:txBody>
          <a:bodyPr/>
          <a:lstStyle/>
          <a:p>
            <a:r>
              <a:rPr lang="es-ES" dirty="0"/>
              <a:t>Posición TS: “un solo delito de violencia doméstica habitual, con independencia del número de personas afectadas ”  </a:t>
            </a:r>
          </a:p>
          <a:p>
            <a:pPr lvl="2"/>
            <a:r>
              <a:rPr lang="es-ES" dirty="0"/>
              <a:t>STS 556/2020, 29-10, ratificado en STS 684/2021, 17-9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748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EB23F-3D9E-4A2E-85E7-ED59D5AB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347402"/>
            <a:ext cx="4176464" cy="85725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/>
              <a:t>Argumentos: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09EB0-AC45-C2B8-0B29-E4C6F502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Bien jurídico protegido: </a:t>
            </a:r>
          </a:p>
          <a:p>
            <a:pPr lvl="1"/>
            <a:r>
              <a:rPr lang="es-ES" sz="1800" dirty="0"/>
              <a:t>paz familiar (colectivo)/</a:t>
            </a:r>
          </a:p>
          <a:p>
            <a:pPr lvl="2"/>
            <a:r>
              <a:rPr lang="es-ES" sz="1400" dirty="0"/>
              <a:t>¿y respecto de las personas sometidas a guarda o custodia en centros públicos?</a:t>
            </a:r>
          </a:p>
          <a:p>
            <a:pPr lvl="2"/>
            <a:r>
              <a:rPr lang="es-ES" sz="1400" dirty="0"/>
              <a:t>aunque también se argumenta la integridad moral, que, sin embargo, es un </a:t>
            </a:r>
            <a:r>
              <a:rPr lang="es-ES" sz="1400" dirty="0" err="1"/>
              <a:t>bj</a:t>
            </a:r>
            <a:r>
              <a:rPr lang="es-ES" sz="1400" dirty="0"/>
              <a:t> de carácter individual y, por tanto, requeriría tantos delitos como sujetos pasivos</a:t>
            </a:r>
          </a:p>
          <a:p>
            <a:r>
              <a:rPr lang="es-ES" sz="2000" dirty="0"/>
              <a:t>Redacción típica:</a:t>
            </a:r>
          </a:p>
          <a:p>
            <a:pPr lvl="1"/>
            <a:r>
              <a:rPr lang="es-ES" sz="1400" dirty="0"/>
              <a:t>“</a:t>
            </a:r>
            <a:r>
              <a:rPr lang="es-ES" sz="1400" b="1" dirty="0"/>
              <a:t>Para apreciar la habitualidad </a:t>
            </a:r>
            <a:r>
              <a:rPr lang="es-ES" sz="1400" dirty="0"/>
              <a:t>a que se refiere el apartado anterior, se atenderá al número de actos de violencia que resulten acreditados, así como a la proximidad temporal de los mismos</a:t>
            </a:r>
            <a:r>
              <a:rPr lang="es-ES" sz="1400" b="1" dirty="0"/>
              <a:t>, con independencia de que dicha violencia se haya ejercido sobre la misma o diferentes víctimas</a:t>
            </a:r>
            <a:r>
              <a:rPr lang="es-ES" sz="1400" dirty="0"/>
              <a:t> […]”</a:t>
            </a:r>
          </a:p>
          <a:p>
            <a:r>
              <a:rPr lang="es-ES" sz="2000" dirty="0"/>
              <a:t>El objeto de punición es “un vil y despreciable hábito” o ”la especial crueldad del autor”</a:t>
            </a:r>
          </a:p>
          <a:p>
            <a:r>
              <a:rPr lang="es-ES" sz="2000" dirty="0"/>
              <a:t>Cada agresión se sanciona separadamente como delito</a:t>
            </a:r>
          </a:p>
          <a:p>
            <a:r>
              <a:rPr lang="es-ES" sz="2000" dirty="0"/>
              <a:t>Facilita la prueba</a:t>
            </a:r>
          </a:p>
        </p:txBody>
      </p:sp>
    </p:spTree>
    <p:extLst>
      <p:ext uri="{BB962C8B-B14F-4D97-AF65-F5344CB8AC3E}">
        <p14:creationId xmlns:p14="http://schemas.microsoft.com/office/powerpoint/2010/main" val="26663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C0A8C-A797-5875-1765-5F4EBFB5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05979"/>
            <a:ext cx="5554960" cy="857250"/>
          </a:xfrm>
        </p:spPr>
        <p:txBody>
          <a:bodyPr/>
          <a:lstStyle/>
          <a:p>
            <a:r>
              <a:rPr lang="es-ES" dirty="0"/>
              <a:t>Objeciones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D85494-F551-7EBB-593D-334E388D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Se ubica entre los delitos contra la integridad moral</a:t>
            </a:r>
          </a:p>
          <a:p>
            <a:pPr lvl="1"/>
            <a:r>
              <a:rPr lang="es-ES" sz="1800" dirty="0"/>
              <a:t>Bien jurídico protegido de carácter personalísimo (luego, tantos delitos como sujetos pasivos)</a:t>
            </a:r>
          </a:p>
          <a:p>
            <a:r>
              <a:rPr lang="es-ES" sz="2000" dirty="0"/>
              <a:t>El dolo debe abarcar la situación que padecen los no afectados directamente</a:t>
            </a:r>
          </a:p>
          <a:p>
            <a:r>
              <a:rPr lang="es-ES" sz="2000" dirty="0"/>
              <a:t>Si el tipo sanciona el “´hábito”, “la tendencia” o una “inclinación agresiva” ¿nos encontraríamos ante un delito de autor?</a:t>
            </a:r>
          </a:p>
          <a:p>
            <a:r>
              <a:rPr lang="es-ES" sz="2000" dirty="0"/>
              <a:t>Se privilegia al autor que ejerce violencia contra varios miembros de la familia</a:t>
            </a:r>
          </a:p>
          <a:p>
            <a:r>
              <a:rPr lang="es-ES" sz="2000" dirty="0"/>
              <a:t>En la práctica, se oculta la violencia contra los hijos dentro de la violencia de género</a:t>
            </a:r>
          </a:p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225103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AAA8-DB23-BFA1-0C51-1AD3253B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205979"/>
            <a:ext cx="5266928" cy="857250"/>
          </a:xfrm>
        </p:spPr>
        <p:txBody>
          <a:bodyPr/>
          <a:lstStyle/>
          <a:p>
            <a:r>
              <a:rPr lang="es-ES" dirty="0"/>
              <a:t>Posición contraria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6B06C-FB97-EDC5-6B1B-F676C4A7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Tantos sujetos pasivos como lesiones a la integridad moral</a:t>
            </a:r>
            <a:endParaRPr lang="es-ES" sz="2000" dirty="0"/>
          </a:p>
          <a:p>
            <a:r>
              <a:rPr lang="es-ES" sz="2400" dirty="0"/>
              <a:t>Tantos delitos como sujetos pasivos</a:t>
            </a:r>
          </a:p>
          <a:p>
            <a:r>
              <a:rPr lang="es-ES" sz="2400" dirty="0"/>
              <a:t>No se puede apreciar un único delito construyendo la habitualidad sobre agresiones puntuales a distintos sujetos pasivos</a:t>
            </a:r>
          </a:p>
          <a:p>
            <a:pPr lvl="1"/>
            <a:r>
              <a:rPr lang="es-ES" sz="1600" dirty="0"/>
              <a:t>Será necesario, en todo caso, que  los sujetos pasivos se vean afectados por la habitualidad de la conducta</a:t>
            </a:r>
          </a:p>
          <a:p>
            <a:pPr lvl="1"/>
            <a:r>
              <a:rPr lang="es-ES" sz="1600" dirty="0"/>
              <a:t>Si uno de los afectados no es sujeto de la situación de agresión permanente, respecto de él solo se sanciona por el hecho cometido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7332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04BAD-153B-4333-0DE6-1C279518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34604"/>
            <a:ext cx="8229600" cy="857250"/>
          </a:xfrm>
        </p:spPr>
        <p:txBody>
          <a:bodyPr/>
          <a:lstStyle/>
          <a:p>
            <a:r>
              <a:rPr lang="es-ES" sz="3600" dirty="0"/>
              <a:t>¿conductas omisivas pueden ser típicas?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D707CA-9DD7-9130-0FCF-AA56CF5D3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030984"/>
          </a:xfrm>
        </p:spPr>
        <p:txBody>
          <a:bodyPr/>
          <a:lstStyle/>
          <a:p>
            <a:r>
              <a:rPr lang="es-ES" dirty="0"/>
              <a:t>“El que […] ejerza violencia física o psíquica”</a:t>
            </a:r>
          </a:p>
          <a:p>
            <a:r>
              <a:rPr lang="es-ES" dirty="0"/>
              <a:t>El verbo rector (ejercer) impide que se puedan apreciar “actos de maltrato” por omisión</a:t>
            </a:r>
          </a:p>
          <a:p>
            <a:pPr lvl="1"/>
            <a:r>
              <a:rPr lang="es-ES" dirty="0"/>
              <a:t>Muchos actos de “violencia económica” se producen por omisión</a:t>
            </a:r>
          </a:p>
        </p:txBody>
      </p:sp>
    </p:spTree>
    <p:extLst>
      <p:ext uri="{BB962C8B-B14F-4D97-AF65-F5344CB8AC3E}">
        <p14:creationId xmlns:p14="http://schemas.microsoft.com/office/powerpoint/2010/main" val="62966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63249-88B2-AAF2-144B-A7EBDCD0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205979"/>
            <a:ext cx="4906888" cy="857250"/>
          </a:xfrm>
        </p:spPr>
        <p:txBody>
          <a:bodyPr/>
          <a:lstStyle/>
          <a:p>
            <a:r>
              <a:rPr lang="es-ES" dirty="0"/>
              <a:t>Posición de garante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61D5B-CA8A-163C-88C9-4CF5A32D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07288" cy="3394472"/>
          </a:xfrm>
        </p:spPr>
        <p:txBody>
          <a:bodyPr/>
          <a:lstStyle/>
          <a:p>
            <a:r>
              <a:rPr lang="es-ES" dirty="0"/>
              <a:t>Padre que maltrata al hijo y lo sabe la madre</a:t>
            </a:r>
          </a:p>
          <a:p>
            <a:pPr lvl="1"/>
            <a:r>
              <a:rPr lang="es-ES" dirty="0"/>
              <a:t>Acuerdo de 21 julio 2009 de Sala 2ª TS:</a:t>
            </a:r>
          </a:p>
          <a:p>
            <a:pPr lvl="1"/>
            <a:r>
              <a:rPr lang="es-ES" dirty="0"/>
              <a:t>“Es sancionable penalmente conforme a dicho precepto quien contribuye a la violencia de otro no impidiéndola pese a encontrarse en posición de garante “</a:t>
            </a:r>
          </a:p>
        </p:txBody>
      </p:sp>
    </p:spTree>
    <p:extLst>
      <p:ext uri="{BB962C8B-B14F-4D97-AF65-F5344CB8AC3E}">
        <p14:creationId xmlns:p14="http://schemas.microsoft.com/office/powerpoint/2010/main" val="109367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A42EB-5952-FB03-C0D3-417AA4C2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28" y="205979"/>
            <a:ext cx="4762872" cy="857250"/>
          </a:xfrm>
        </p:spPr>
        <p:txBody>
          <a:bodyPr/>
          <a:lstStyle/>
          <a:p>
            <a:r>
              <a:rPr lang="es-ES"/>
              <a:t>objeciones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4268B11-3A43-38B1-AEA6-081BED00D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134397"/>
              </p:ext>
            </p:extLst>
          </p:nvPr>
        </p:nvGraphicFramePr>
        <p:xfrm>
          <a:off x="457200" y="1200150"/>
          <a:ext cx="8507288" cy="3675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19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B6674236-F91A-3EE3-6FE1-A34640A122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808669"/>
              </p:ext>
            </p:extLst>
          </p:nvPr>
        </p:nvGraphicFramePr>
        <p:xfrm>
          <a:off x="179512" y="771550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70314691-C538-3919-6BBB-2F9803A9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872" y="4577929"/>
            <a:ext cx="5724128" cy="565571"/>
          </a:xfrm>
        </p:spPr>
        <p:txBody>
          <a:bodyPr/>
          <a:lstStyle/>
          <a:p>
            <a:r>
              <a:rPr lang="es-ES" sz="1400" dirty="0"/>
              <a:t>STS 684/2021, 15-09: Abecedario” del maltrato habitual</a:t>
            </a:r>
          </a:p>
        </p:txBody>
      </p:sp>
    </p:spTree>
    <p:extLst>
      <p:ext uri="{BB962C8B-B14F-4D97-AF65-F5344CB8AC3E}">
        <p14:creationId xmlns:p14="http://schemas.microsoft.com/office/powerpoint/2010/main" val="299572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B82DADE-CD31-3A5F-FB41-DF156DAADB0E}"/>
              </a:ext>
            </a:extLst>
          </p:cNvPr>
          <p:cNvSpPr txBox="1"/>
          <p:nvPr/>
        </p:nvSpPr>
        <p:spPr>
          <a:xfrm>
            <a:off x="1331640" y="961623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2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Estructura típica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F5697DC-BCCB-D2B8-B32C-68F04D4E7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20709"/>
              </p:ext>
            </p:extLst>
          </p:nvPr>
        </p:nvGraphicFramePr>
        <p:xfrm>
          <a:off x="685800" y="1424260"/>
          <a:ext cx="7270576" cy="410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000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Delito de mera actividad</a:t>
                      </a:r>
                    </a:p>
                  </a:txBody>
                  <a:tcPr anchor="ctr">
                    <a:solidFill>
                      <a:srgbClr val="232A5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>
                          <a:solidFill>
                            <a:schemeClr val="bg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Delito de resultado</a:t>
                      </a:r>
                      <a:endParaRPr lang="es-ES_tradnl" b="1" dirty="0">
                        <a:solidFill>
                          <a:srgbClr val="2A3C8C"/>
                        </a:solidFill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98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 delito se consuma con el mero ejercicio de la violencia de forma habitual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 delito se consuma cuando se crea un estado de agresión permanente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i="1" dirty="0">
                          <a:highlight>
                            <a:srgbClr val="FFFF00"/>
                          </a:highlight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SAN MILLÁN: “estado de intimidación permanente”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dirty="0">
                          <a:solidFill>
                            <a:schemeClr val="dk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Hay que probar las agresiones concretas y la habitualidad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Hay que probar las agresiones concretas,  la habitualidad y el resultado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4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 tipo no exige la producción de un resultado, pero surgen dudas sobre si respeta el principio de taxatividad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 resultado es una construcción jurisprudencial que ayuda a entender el fenómeno (¿principio de legalidad?)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 requisito de la habitualidad exige interpretar el significado conjunto de todas las acciones ejecutadas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26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604"/>
            <a:ext cx="8229600" cy="857250"/>
          </a:xfrm>
        </p:spPr>
        <p:txBody>
          <a:bodyPr/>
          <a:lstStyle/>
          <a:p>
            <a:r>
              <a:rPr lang="es-ES"/>
              <a:t>Concepto de violencia de género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536F634-804E-412A-77C1-AF3708128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058050"/>
              </p:ext>
            </p:extLst>
          </p:nvPr>
        </p:nvGraphicFramePr>
        <p:xfrm>
          <a:off x="457200" y="1563638"/>
          <a:ext cx="8229600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67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340485"/>
            <a:ext cx="5006340" cy="1408359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E2AB63-0300-4567-6B76-D3EBF32E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4567428" cy="10698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2100" dirty="0">
                <a:solidFill>
                  <a:srgbClr val="FFFFFF"/>
                </a:solidFill>
              </a:rPr>
              <a:t>“Abecedario” del maltrato habitual </a:t>
            </a:r>
            <a:br>
              <a:rPr lang="es-ES" sz="2100" dirty="0">
                <a:solidFill>
                  <a:srgbClr val="FFFFFF"/>
                </a:solidFill>
              </a:rPr>
            </a:br>
            <a:r>
              <a:rPr lang="es-ES" sz="2100" dirty="0">
                <a:solidFill>
                  <a:srgbClr val="FFFFFF"/>
                </a:solidFill>
              </a:rPr>
              <a:t>art 173.2 CP</a:t>
            </a:r>
            <a:br>
              <a:rPr lang="es-ES" sz="2100" dirty="0">
                <a:solidFill>
                  <a:srgbClr val="FFFFFF"/>
                </a:solidFill>
              </a:rPr>
            </a:br>
            <a:r>
              <a:rPr lang="es-ES" sz="2100" dirty="0">
                <a:solidFill>
                  <a:srgbClr val="FFFFFF"/>
                </a:solidFill>
              </a:rPr>
              <a:t>(STS 684/2021, 15-09)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346302"/>
            <a:ext cx="1612020" cy="140254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339866"/>
            <a:ext cx="1612018" cy="140897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1860717"/>
            <a:ext cx="8448154" cy="293859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AFA6A-6722-64A0-58A9-2D1F470BE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92" y="2098788"/>
            <a:ext cx="7948296" cy="2462445"/>
          </a:xfrm>
        </p:spPr>
        <p:txBody>
          <a:bodyPr anchor="ctr">
            <a:normAutofit/>
          </a:bodyPr>
          <a:lstStyle/>
          <a:p>
            <a:r>
              <a:rPr lang="es-ES" sz="2000" dirty="0"/>
              <a:t> habitualidad:</a:t>
            </a:r>
          </a:p>
          <a:p>
            <a:pPr lvl="1"/>
            <a:r>
              <a:rPr lang="es-ES" sz="2000" dirty="0"/>
              <a:t>“Lo relevante no es el número de actos”</a:t>
            </a:r>
          </a:p>
          <a:p>
            <a:pPr lvl="2"/>
            <a:r>
              <a:rPr lang="es-ES" sz="1600" dirty="0"/>
              <a:t>Sin embargo, STS 556/2020,29-10:” habrá que contemplar el número de actos y la proximidad temporal entre ellos”</a:t>
            </a:r>
          </a:p>
          <a:p>
            <a:pPr lvl="1"/>
            <a:r>
              <a:rPr lang="es-ES" sz="2000" dirty="0"/>
              <a:t>“El tipo del artículo 173.2 CP se aproxima a la categoría de los delitos de estado”</a:t>
            </a:r>
          </a:p>
        </p:txBody>
      </p:sp>
    </p:spTree>
    <p:extLst>
      <p:ext uri="{BB962C8B-B14F-4D97-AF65-F5344CB8AC3E}">
        <p14:creationId xmlns:p14="http://schemas.microsoft.com/office/powerpoint/2010/main" val="1412199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3B9D1F1E-A0AD-BF89-6E81-89CD75A55F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34078"/>
              </p:ext>
            </p:extLst>
          </p:nvPr>
        </p:nvGraphicFramePr>
        <p:xfrm>
          <a:off x="457200" y="699542"/>
          <a:ext cx="85072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645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A1C866-6328-1804-6CB3-D5A17334F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Agravante por razón de género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EF00F154-1BD3-9666-D5BF-4FDB1019C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Art. 22.4ª CP</a:t>
            </a:r>
          </a:p>
        </p:txBody>
      </p:sp>
    </p:spTree>
    <p:extLst>
      <p:ext uri="{BB962C8B-B14F-4D97-AF65-F5344CB8AC3E}">
        <p14:creationId xmlns:p14="http://schemas.microsoft.com/office/powerpoint/2010/main" val="3263361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4D2A00C-4083-C17E-5C26-1098C2CAC1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75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E7343-B6F7-E63B-1311-BB746CE2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11510"/>
            <a:ext cx="7848872" cy="857250"/>
          </a:xfrm>
        </p:spPr>
        <p:txBody>
          <a:bodyPr/>
          <a:lstStyle/>
          <a:p>
            <a:r>
              <a:rPr lang="es-ES" sz="3600" dirty="0"/>
              <a:t>					Evolución jurisprudencial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80B17D3-5E30-B145-DC5F-D6A5C333D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28853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71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4C6CBA1-6728-A952-73DC-328C3C85B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38828"/>
              </p:ext>
            </p:extLst>
          </p:nvPr>
        </p:nvGraphicFramePr>
        <p:xfrm>
          <a:off x="251520" y="699542"/>
          <a:ext cx="8229600" cy="4443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9A9D3982-8882-0041-9ADF-8CA94A08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992" y="267494"/>
            <a:ext cx="4464496" cy="576064"/>
          </a:xfrm>
        </p:spPr>
        <p:txBody>
          <a:bodyPr/>
          <a:lstStyle/>
          <a:p>
            <a:r>
              <a:rPr lang="es-ES" sz="3600" dirty="0"/>
              <a:t>		posición actual</a:t>
            </a:r>
          </a:p>
        </p:txBody>
      </p:sp>
    </p:spTree>
    <p:extLst>
      <p:ext uri="{BB962C8B-B14F-4D97-AF65-F5344CB8AC3E}">
        <p14:creationId xmlns:p14="http://schemas.microsoft.com/office/powerpoint/2010/main" val="208133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80BD491-5D22-8B20-A8E3-8524B1F99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11730"/>
              </p:ext>
            </p:extLst>
          </p:nvPr>
        </p:nvGraphicFramePr>
        <p:xfrm>
          <a:off x="457200" y="1200151"/>
          <a:ext cx="8229600" cy="3737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20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68DED-7B38-E547-5A15-85D1F44A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71550"/>
            <a:ext cx="8526536" cy="857250"/>
          </a:xfrm>
        </p:spPr>
        <p:txBody>
          <a:bodyPr/>
          <a:lstStyle/>
          <a:p>
            <a:r>
              <a:rPr lang="es-ES" sz="3600" dirty="0"/>
              <a:t>Agravante de género y delito de violación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458E265-6D92-2CA6-7189-13A8F0EFD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715339"/>
              </p:ext>
            </p:extLst>
          </p:nvPr>
        </p:nvGraphicFramePr>
        <p:xfrm>
          <a:off x="395536" y="1628800"/>
          <a:ext cx="8640960" cy="331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813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0AC8BC-A710-9ED0-5387-276DD60C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262817"/>
            <a:ext cx="2336449" cy="1797269"/>
          </a:xfr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ES" sz="1900">
                <a:solidFill>
                  <a:srgbClr val="FFFFFF"/>
                </a:solidFill>
                <a:latin typeface="ITC Officina Sans Std Book"/>
              </a:rPr>
              <a:t>¿Cabría la agravante genérica tras la </a:t>
            </a:r>
            <a:r>
              <a:rPr lang="es-ES" sz="1900" b="1">
                <a:solidFill>
                  <a:srgbClr val="FFFFFF"/>
                </a:solidFill>
              </a:rPr>
              <a:t>LO 10/2022, de 6 de septiembre</a:t>
            </a:r>
            <a:r>
              <a:rPr lang="es-ES" sz="1900">
                <a:solidFill>
                  <a:srgbClr val="FFFFFF"/>
                </a:solidFill>
              </a:rPr>
              <a:t>, de garantía integral de la libertad sexual?</a:t>
            </a:r>
            <a:r>
              <a:rPr lang="es-ES" sz="1900">
                <a:solidFill>
                  <a:srgbClr val="FFFFFF"/>
                </a:solidFill>
                <a:latin typeface="ITC Officina Sans Std Book"/>
              </a:rPr>
              <a:t> </a:t>
            </a:r>
            <a:endParaRPr lang="es-ES" sz="190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A985EFE-40A2-ADBE-D590-18F90A905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91785"/>
              </p:ext>
            </p:extLst>
          </p:nvPr>
        </p:nvGraphicFramePr>
        <p:xfrm>
          <a:off x="3678789" y="562830"/>
          <a:ext cx="5000124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878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CD4F93-D4D7-1CA0-A28C-2DE5897F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29044"/>
            <a:ext cx="8229600" cy="857250"/>
          </a:xfrm>
        </p:spPr>
        <p:txBody>
          <a:bodyPr/>
          <a:lstStyle/>
          <a:p>
            <a:r>
              <a:rPr lang="es-ES" sz="4000" dirty="0"/>
              <a:t>En el maltrato habitual (art. 173.2 CP)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812440E-8C14-3A69-3F06-BCDDD95F62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589D7F-C68D-19D9-8CE6-70459570D693}"/>
              </a:ext>
            </a:extLst>
          </p:cNvPr>
          <p:cNvSpPr/>
          <p:nvPr/>
        </p:nvSpPr>
        <p:spPr>
          <a:xfrm>
            <a:off x="1619672" y="4155926"/>
            <a:ext cx="6984776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Cabría la aplicación de la agravante en el delito de maltrato habitual</a:t>
            </a:r>
          </a:p>
        </p:txBody>
      </p:sp>
    </p:spTree>
    <p:extLst>
      <p:ext uri="{BB962C8B-B14F-4D97-AF65-F5344CB8AC3E}">
        <p14:creationId xmlns:p14="http://schemas.microsoft.com/office/powerpoint/2010/main" val="213838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/>
              <a:t>Luego…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víctimas directas de la violencia de género ya no son solo mujeres</a:t>
            </a:r>
          </a:p>
          <a:p>
            <a:r>
              <a:rPr lang="es-ES" dirty="0"/>
              <a:t>Las víctimas mujeres ya no tienen que ser pareja o expareja</a:t>
            </a:r>
          </a:p>
          <a:p>
            <a:r>
              <a:rPr lang="es-ES" dirty="0"/>
              <a:t>Pero el concepto a utilizar dependerá del concreto tipo o precepto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32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D672C-3CC5-D0E7-F507-1F25D4CA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205979"/>
            <a:ext cx="4906888" cy="857250"/>
          </a:xfrm>
        </p:spPr>
        <p:txBody>
          <a:bodyPr/>
          <a:lstStyle/>
          <a:p>
            <a:r>
              <a:rPr lang="es-ES" dirty="0"/>
              <a:t>Otras cuestiones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FEAEAB3-AA23-0ACF-3BA0-2A05951F7B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93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FA120-F0E6-726A-B95C-84BCFC33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205979"/>
            <a:ext cx="4834880" cy="8572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/>
              <a:t>Para repensar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946F0-0747-DB7B-44F3-DE2FC26C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Excusa absolutoria en los delitos patrimoniales</a:t>
            </a:r>
          </a:p>
          <a:p>
            <a:pPr lvl="1"/>
            <a:r>
              <a:rPr lang="es-ES" dirty="0"/>
              <a:t>violencia económica como maltrato</a:t>
            </a:r>
          </a:p>
          <a:p>
            <a:r>
              <a:rPr lang="es-ES" dirty="0"/>
              <a:t>Estado pasional como atenuante</a:t>
            </a:r>
          </a:p>
          <a:p>
            <a:r>
              <a:rPr lang="es-ES" dirty="0"/>
              <a:t>Mantenimiento de las relaciones paterno-filiales en caso de maltrato habitual</a:t>
            </a:r>
          </a:p>
          <a:p>
            <a:r>
              <a:rPr lang="es-ES" dirty="0"/>
              <a:t>El papel de la abogacía en la (auto)protección de las víctimas de violencia de género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35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5A597-B5EE-C0EB-FA26-6EEBB8BF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6" y="1635646"/>
            <a:ext cx="2856201" cy="2958164"/>
          </a:xfrm>
        </p:spPr>
        <p:txBody>
          <a:bodyPr>
            <a:normAutofit/>
          </a:bodyPr>
          <a:lstStyle/>
          <a:p>
            <a:r>
              <a:rPr lang="es-ES" sz="4500" dirty="0"/>
              <a:t>Propuestas para el futuro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E11010D-EC79-CA19-2180-EE328862E6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1292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842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A44B89-C0A0-9BC5-2914-7E309B24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57603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FA85F8-0707-3719-DC9A-3409E99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480617"/>
            <a:ext cx="2563994" cy="4187361"/>
          </a:xfrm>
        </p:spPr>
        <p:txBody>
          <a:bodyPr anchor="ctr">
            <a:normAutofit/>
          </a:bodyPr>
          <a:lstStyle/>
          <a:p>
            <a:r>
              <a:rPr lang="es-ES" sz="3800"/>
              <a:t>El concepto deslizado de violencia</a:t>
            </a:r>
            <a:br>
              <a:rPr lang="es-ES" sz="3800"/>
            </a:br>
            <a:r>
              <a:rPr lang="es-ES" sz="3800"/>
              <a:t>( o violencias)</a:t>
            </a:r>
            <a:br>
              <a:rPr lang="es-ES" sz="3800"/>
            </a:br>
            <a:endParaRPr lang="es-ES" sz="38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0588" y="2597039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  <a:gd name="connsiteX0" fmla="*/ 0 w 4057650"/>
              <a:gd name="connsiteY0" fmla="*/ 0 h 13716"/>
              <a:gd name="connsiteX1" fmla="*/ 635698 w 4057650"/>
              <a:gd name="connsiteY1" fmla="*/ 0 h 13716"/>
              <a:gd name="connsiteX2" fmla="*/ 1190244 w 4057650"/>
              <a:gd name="connsiteY2" fmla="*/ 0 h 13716"/>
              <a:gd name="connsiteX3" fmla="*/ 1947672 w 4057650"/>
              <a:gd name="connsiteY3" fmla="*/ 0 h 13716"/>
              <a:gd name="connsiteX4" fmla="*/ 2583370 w 4057650"/>
              <a:gd name="connsiteY4" fmla="*/ 0 h 13716"/>
              <a:gd name="connsiteX5" fmla="*/ 3219069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150555 w 4057650"/>
              <a:gd name="connsiteY10" fmla="*/ 13716 h 13716"/>
              <a:gd name="connsiteX11" fmla="*/ 1474280 w 4057650"/>
              <a:gd name="connsiteY11" fmla="*/ 13716 h 13716"/>
              <a:gd name="connsiteX12" fmla="*/ 838581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67148" y="-8908"/>
                  <a:pt x="517612" y="4501"/>
                  <a:pt x="757428" y="0"/>
                </a:cubicBezTo>
                <a:cubicBezTo>
                  <a:pt x="1032602" y="-7253"/>
                  <a:pt x="1110097" y="-4084"/>
                  <a:pt x="1474279" y="0"/>
                </a:cubicBezTo>
                <a:cubicBezTo>
                  <a:pt x="1838373" y="-7421"/>
                  <a:pt x="1905070" y="-3632"/>
                  <a:pt x="2191131" y="0"/>
                </a:cubicBezTo>
                <a:cubicBezTo>
                  <a:pt x="2479083" y="8044"/>
                  <a:pt x="2590278" y="-15025"/>
                  <a:pt x="2745676" y="0"/>
                </a:cubicBezTo>
                <a:cubicBezTo>
                  <a:pt x="2939709" y="9877"/>
                  <a:pt x="3136017" y="-24028"/>
                  <a:pt x="3340798" y="0"/>
                </a:cubicBezTo>
                <a:cubicBezTo>
                  <a:pt x="3577524" y="19058"/>
                  <a:pt x="3755433" y="-7221"/>
                  <a:pt x="4057650" y="0"/>
                </a:cubicBezTo>
                <a:cubicBezTo>
                  <a:pt x="4057445" y="4501"/>
                  <a:pt x="4058270" y="7438"/>
                  <a:pt x="4057650" y="13716"/>
                </a:cubicBezTo>
                <a:cubicBezTo>
                  <a:pt x="3746991" y="46900"/>
                  <a:pt x="3642040" y="-13712"/>
                  <a:pt x="3381375" y="13716"/>
                </a:cubicBezTo>
                <a:cubicBezTo>
                  <a:pt x="3142532" y="64771"/>
                  <a:pt x="2955382" y="-7162"/>
                  <a:pt x="2826830" y="13716"/>
                </a:cubicBezTo>
                <a:cubicBezTo>
                  <a:pt x="2734164" y="26064"/>
                  <a:pt x="2422331" y="12987"/>
                  <a:pt x="2272284" y="13716"/>
                </a:cubicBezTo>
                <a:cubicBezTo>
                  <a:pt x="2111408" y="20158"/>
                  <a:pt x="1888168" y="21489"/>
                  <a:pt x="1555432" y="13716"/>
                </a:cubicBezTo>
                <a:cubicBezTo>
                  <a:pt x="1389125" y="3117"/>
                  <a:pt x="1177551" y="39730"/>
                  <a:pt x="960310" y="13716"/>
                </a:cubicBezTo>
                <a:cubicBezTo>
                  <a:pt x="875922" y="-39900"/>
                  <a:pt x="323458" y="10262"/>
                  <a:pt x="0" y="13716"/>
                </a:cubicBezTo>
                <a:cubicBezTo>
                  <a:pt x="-331" y="11187"/>
                  <a:pt x="993" y="6491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2151" y="36334"/>
                  <a:pt x="500401" y="29139"/>
                  <a:pt x="635698" y="0"/>
                </a:cubicBezTo>
                <a:cubicBezTo>
                  <a:pt x="783144" y="-32004"/>
                  <a:pt x="950843" y="-4485"/>
                  <a:pt x="1190244" y="0"/>
                </a:cubicBezTo>
                <a:cubicBezTo>
                  <a:pt x="1493739" y="37672"/>
                  <a:pt x="1683931" y="-5135"/>
                  <a:pt x="1947672" y="0"/>
                </a:cubicBezTo>
                <a:cubicBezTo>
                  <a:pt x="2231467" y="29157"/>
                  <a:pt x="2283780" y="-18583"/>
                  <a:pt x="2583370" y="0"/>
                </a:cubicBezTo>
                <a:cubicBezTo>
                  <a:pt x="2879743" y="13186"/>
                  <a:pt x="3001896" y="40538"/>
                  <a:pt x="3219069" y="0"/>
                </a:cubicBezTo>
                <a:cubicBezTo>
                  <a:pt x="3480307" y="-5034"/>
                  <a:pt x="3756341" y="17550"/>
                  <a:pt x="4057650" y="0"/>
                </a:cubicBezTo>
                <a:cubicBezTo>
                  <a:pt x="4056913" y="2900"/>
                  <a:pt x="4056504" y="10718"/>
                  <a:pt x="4057650" y="13716"/>
                </a:cubicBezTo>
                <a:cubicBezTo>
                  <a:pt x="3866391" y="10757"/>
                  <a:pt x="3683092" y="22641"/>
                  <a:pt x="3381375" y="13716"/>
                </a:cubicBezTo>
                <a:cubicBezTo>
                  <a:pt x="3077442" y="-36111"/>
                  <a:pt x="2959293" y="-9904"/>
                  <a:pt x="2826830" y="13716"/>
                </a:cubicBezTo>
                <a:cubicBezTo>
                  <a:pt x="2745586" y="48996"/>
                  <a:pt x="2366651" y="54820"/>
                  <a:pt x="2150555" y="13716"/>
                </a:cubicBezTo>
                <a:cubicBezTo>
                  <a:pt x="1889766" y="-21926"/>
                  <a:pt x="1744011" y="-27260"/>
                  <a:pt x="1474280" y="13716"/>
                </a:cubicBezTo>
                <a:cubicBezTo>
                  <a:pt x="1211536" y="18423"/>
                  <a:pt x="970196" y="30950"/>
                  <a:pt x="838581" y="13716"/>
                </a:cubicBezTo>
                <a:cubicBezTo>
                  <a:pt x="683899" y="-9022"/>
                  <a:pt x="224248" y="-47016"/>
                  <a:pt x="0" y="13716"/>
                </a:cubicBezTo>
                <a:cubicBezTo>
                  <a:pt x="324" y="6999"/>
                  <a:pt x="221" y="2972"/>
                  <a:pt x="0" y="0"/>
                </a:cubicBezTo>
                <a:close/>
              </a:path>
              <a:path w="4057650" h="13716" fill="none" stroke="0" extrusionOk="0">
                <a:moveTo>
                  <a:pt x="0" y="0"/>
                </a:moveTo>
                <a:cubicBezTo>
                  <a:pt x="358409" y="-4652"/>
                  <a:pt x="486702" y="12101"/>
                  <a:pt x="757428" y="0"/>
                </a:cubicBezTo>
                <a:cubicBezTo>
                  <a:pt x="1022678" y="-8760"/>
                  <a:pt x="1108573" y="-4098"/>
                  <a:pt x="1474279" y="0"/>
                </a:cubicBezTo>
                <a:cubicBezTo>
                  <a:pt x="1819257" y="16644"/>
                  <a:pt x="1919656" y="-4532"/>
                  <a:pt x="2191131" y="0"/>
                </a:cubicBezTo>
                <a:cubicBezTo>
                  <a:pt x="2458468" y="10266"/>
                  <a:pt x="2618941" y="-8527"/>
                  <a:pt x="2745676" y="0"/>
                </a:cubicBezTo>
                <a:cubicBezTo>
                  <a:pt x="2931643" y="26136"/>
                  <a:pt x="3158142" y="-56944"/>
                  <a:pt x="3340798" y="0"/>
                </a:cubicBezTo>
                <a:cubicBezTo>
                  <a:pt x="3532039" y="10299"/>
                  <a:pt x="3748090" y="-3814"/>
                  <a:pt x="4057650" y="0"/>
                </a:cubicBezTo>
                <a:cubicBezTo>
                  <a:pt x="4057333" y="4276"/>
                  <a:pt x="4057768" y="7437"/>
                  <a:pt x="4057650" y="13716"/>
                </a:cubicBezTo>
                <a:cubicBezTo>
                  <a:pt x="3759943" y="44812"/>
                  <a:pt x="3655385" y="-12313"/>
                  <a:pt x="3381375" y="13716"/>
                </a:cubicBezTo>
                <a:cubicBezTo>
                  <a:pt x="3117080" y="43667"/>
                  <a:pt x="2965830" y="11179"/>
                  <a:pt x="2826830" y="13716"/>
                </a:cubicBezTo>
                <a:cubicBezTo>
                  <a:pt x="2719180" y="50001"/>
                  <a:pt x="2405341" y="23637"/>
                  <a:pt x="2272284" y="13716"/>
                </a:cubicBezTo>
                <a:cubicBezTo>
                  <a:pt x="2146521" y="37825"/>
                  <a:pt x="1920511" y="43731"/>
                  <a:pt x="1555432" y="13716"/>
                </a:cubicBezTo>
                <a:cubicBezTo>
                  <a:pt x="1341297" y="-14932"/>
                  <a:pt x="1185337" y="6286"/>
                  <a:pt x="960310" y="13716"/>
                </a:cubicBezTo>
                <a:cubicBezTo>
                  <a:pt x="797841" y="-31644"/>
                  <a:pt x="348704" y="-84402"/>
                  <a:pt x="0" y="13716"/>
                </a:cubicBezTo>
                <a:cubicBezTo>
                  <a:pt x="-929" y="10136"/>
                  <a:pt x="7" y="679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057650"/>
                      <a:gd name="connsiteY0" fmla="*/ 0 h 13716"/>
                      <a:gd name="connsiteX1" fmla="*/ 757428 w 4057650"/>
                      <a:gd name="connsiteY1" fmla="*/ 0 h 13716"/>
                      <a:gd name="connsiteX2" fmla="*/ 1474279 w 4057650"/>
                      <a:gd name="connsiteY2" fmla="*/ 0 h 13716"/>
                      <a:gd name="connsiteX3" fmla="*/ 2191131 w 4057650"/>
                      <a:gd name="connsiteY3" fmla="*/ 0 h 13716"/>
                      <a:gd name="connsiteX4" fmla="*/ 2745676 w 4057650"/>
                      <a:gd name="connsiteY4" fmla="*/ 0 h 13716"/>
                      <a:gd name="connsiteX5" fmla="*/ 3340798 w 4057650"/>
                      <a:gd name="connsiteY5" fmla="*/ 0 h 13716"/>
                      <a:gd name="connsiteX6" fmla="*/ 4057650 w 4057650"/>
                      <a:gd name="connsiteY6" fmla="*/ 0 h 13716"/>
                      <a:gd name="connsiteX7" fmla="*/ 4057650 w 4057650"/>
                      <a:gd name="connsiteY7" fmla="*/ 13716 h 13716"/>
                      <a:gd name="connsiteX8" fmla="*/ 3381375 w 4057650"/>
                      <a:gd name="connsiteY8" fmla="*/ 13716 h 13716"/>
                      <a:gd name="connsiteX9" fmla="*/ 2826830 w 4057650"/>
                      <a:gd name="connsiteY9" fmla="*/ 13716 h 13716"/>
                      <a:gd name="connsiteX10" fmla="*/ 2272284 w 4057650"/>
                      <a:gd name="connsiteY10" fmla="*/ 13716 h 13716"/>
                      <a:gd name="connsiteX11" fmla="*/ 1555432 w 4057650"/>
                      <a:gd name="connsiteY11" fmla="*/ 13716 h 13716"/>
                      <a:gd name="connsiteX12" fmla="*/ 960310 w 4057650"/>
                      <a:gd name="connsiteY12" fmla="*/ 13716 h 13716"/>
                      <a:gd name="connsiteX13" fmla="*/ 0 w 4057650"/>
                      <a:gd name="connsiteY13" fmla="*/ 13716 h 13716"/>
                      <a:gd name="connsiteX14" fmla="*/ 0 w 4057650"/>
                      <a:gd name="connsiteY14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7650" h="13716" fill="none" extrusionOk="0">
                        <a:moveTo>
                          <a:pt x="0" y="0"/>
                        </a:moveTo>
                        <a:cubicBezTo>
                          <a:pt x="371182" y="3227"/>
                          <a:pt x="494372" y="9222"/>
                          <a:pt x="757428" y="0"/>
                        </a:cubicBezTo>
                        <a:cubicBezTo>
                          <a:pt x="1020484" y="-9222"/>
                          <a:pt x="1116719" y="-4357"/>
                          <a:pt x="1474279" y="0"/>
                        </a:cubicBezTo>
                        <a:cubicBezTo>
                          <a:pt x="1831839" y="4357"/>
                          <a:pt x="1920973" y="-11809"/>
                          <a:pt x="2191131" y="0"/>
                        </a:cubicBezTo>
                        <a:cubicBezTo>
                          <a:pt x="2461289" y="11809"/>
                          <a:pt x="2589480" y="-22604"/>
                          <a:pt x="2745676" y="0"/>
                        </a:cubicBezTo>
                        <a:cubicBezTo>
                          <a:pt x="2901872" y="22604"/>
                          <a:pt x="3136452" y="-12306"/>
                          <a:pt x="3340798" y="0"/>
                        </a:cubicBezTo>
                        <a:cubicBezTo>
                          <a:pt x="3545144" y="12306"/>
                          <a:pt x="3766934" y="-21556"/>
                          <a:pt x="4057650" y="0"/>
                        </a:cubicBezTo>
                        <a:cubicBezTo>
                          <a:pt x="4057378" y="4708"/>
                          <a:pt x="4057987" y="7132"/>
                          <a:pt x="4057650" y="13716"/>
                        </a:cubicBezTo>
                        <a:cubicBezTo>
                          <a:pt x="3743404" y="35553"/>
                          <a:pt x="3625516" y="-19495"/>
                          <a:pt x="3381375" y="13716"/>
                        </a:cubicBezTo>
                        <a:cubicBezTo>
                          <a:pt x="3137235" y="46927"/>
                          <a:pt x="2946571" y="-4571"/>
                          <a:pt x="2826830" y="13716"/>
                        </a:cubicBezTo>
                        <a:cubicBezTo>
                          <a:pt x="2707090" y="32003"/>
                          <a:pt x="2402756" y="-3140"/>
                          <a:pt x="2272284" y="13716"/>
                        </a:cubicBezTo>
                        <a:cubicBezTo>
                          <a:pt x="2141812" y="30572"/>
                          <a:pt x="1895935" y="13627"/>
                          <a:pt x="1555432" y="13716"/>
                        </a:cubicBezTo>
                        <a:cubicBezTo>
                          <a:pt x="1214929" y="13805"/>
                          <a:pt x="1103072" y="9931"/>
                          <a:pt x="960310" y="13716"/>
                        </a:cubicBezTo>
                        <a:cubicBezTo>
                          <a:pt x="817548" y="17501"/>
                          <a:pt x="402272" y="-33931"/>
                          <a:pt x="0" y="13716"/>
                        </a:cubicBezTo>
                        <a:cubicBezTo>
                          <a:pt x="-460" y="10837"/>
                          <a:pt x="38" y="6680"/>
                          <a:pt x="0" y="0"/>
                        </a:cubicBezTo>
                        <a:close/>
                      </a:path>
                      <a:path w="4057650" h="13716" stroke="0" extrusionOk="0">
                        <a:moveTo>
                          <a:pt x="0" y="0"/>
                        </a:moveTo>
                        <a:cubicBezTo>
                          <a:pt x="248348" y="13145"/>
                          <a:pt x="486117" y="25042"/>
                          <a:pt x="635698" y="0"/>
                        </a:cubicBezTo>
                        <a:cubicBezTo>
                          <a:pt x="785279" y="-25042"/>
                          <a:pt x="917762" y="-5537"/>
                          <a:pt x="1190244" y="0"/>
                        </a:cubicBezTo>
                        <a:cubicBezTo>
                          <a:pt x="1462726" y="5537"/>
                          <a:pt x="1667120" y="-21232"/>
                          <a:pt x="1947672" y="0"/>
                        </a:cubicBezTo>
                        <a:cubicBezTo>
                          <a:pt x="2228224" y="21232"/>
                          <a:pt x="2280631" y="-21698"/>
                          <a:pt x="2583370" y="0"/>
                        </a:cubicBezTo>
                        <a:cubicBezTo>
                          <a:pt x="2886109" y="21698"/>
                          <a:pt x="3022941" y="19647"/>
                          <a:pt x="3219069" y="0"/>
                        </a:cubicBezTo>
                        <a:cubicBezTo>
                          <a:pt x="3415197" y="-19647"/>
                          <a:pt x="3747500" y="26991"/>
                          <a:pt x="4057650" y="0"/>
                        </a:cubicBezTo>
                        <a:cubicBezTo>
                          <a:pt x="4056980" y="3019"/>
                          <a:pt x="4057134" y="10425"/>
                          <a:pt x="4057650" y="13716"/>
                        </a:cubicBezTo>
                        <a:cubicBezTo>
                          <a:pt x="3865148" y="-7885"/>
                          <a:pt x="3702543" y="44896"/>
                          <a:pt x="3381375" y="13716"/>
                        </a:cubicBezTo>
                        <a:cubicBezTo>
                          <a:pt x="3060208" y="-17464"/>
                          <a:pt x="2956571" y="-13250"/>
                          <a:pt x="2826830" y="13716"/>
                        </a:cubicBezTo>
                        <a:cubicBezTo>
                          <a:pt x="2697089" y="40682"/>
                          <a:pt x="2411031" y="38582"/>
                          <a:pt x="2150555" y="13716"/>
                        </a:cubicBezTo>
                        <a:cubicBezTo>
                          <a:pt x="1890080" y="-11150"/>
                          <a:pt x="1741827" y="-5187"/>
                          <a:pt x="1474280" y="13716"/>
                        </a:cubicBezTo>
                        <a:cubicBezTo>
                          <a:pt x="1206734" y="32619"/>
                          <a:pt x="998203" y="28763"/>
                          <a:pt x="838581" y="13716"/>
                        </a:cubicBezTo>
                        <a:cubicBezTo>
                          <a:pt x="678959" y="-1331"/>
                          <a:pt x="187101" y="-17784"/>
                          <a:pt x="0" y="13716"/>
                        </a:cubicBezTo>
                        <a:cubicBezTo>
                          <a:pt x="-114" y="7033"/>
                          <a:pt x="103" y="34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ubtitle 4">
            <a:extLst>
              <a:ext uri="{FF2B5EF4-FFF2-40B4-BE49-F238E27FC236}">
                <a16:creationId xmlns:a16="http://schemas.microsoft.com/office/drawing/2014/main" id="{BB0E9E54-509B-6F9D-8663-02BA799EF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025235"/>
              </p:ext>
            </p:extLst>
          </p:nvPr>
        </p:nvGraphicFramePr>
        <p:xfrm>
          <a:off x="3486013" y="480616"/>
          <a:ext cx="5175384" cy="41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29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3DAA0AB-CF8C-3160-35B4-EA872CC04B3F}"/>
              </a:ext>
            </a:extLst>
          </p:cNvPr>
          <p:cNvSpPr txBox="1">
            <a:spLocks/>
          </p:cNvSpPr>
          <p:nvPr/>
        </p:nvSpPr>
        <p:spPr>
          <a:xfrm>
            <a:off x="1403648" y="530512"/>
            <a:ext cx="7883979" cy="85027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900" dirty="0"/>
              <a:t>La complejidad del sistema actual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176CCBD-99C3-CDB6-CB92-3B99A82C3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041879"/>
              </p:ext>
            </p:extLst>
          </p:nvPr>
        </p:nvGraphicFramePr>
        <p:xfrm>
          <a:off x="628650" y="1268016"/>
          <a:ext cx="8119814" cy="375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34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392B-E376-46DB-A8FD-1BC7E798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2279"/>
            <a:ext cx="9036480" cy="972315"/>
          </a:xfrm>
        </p:spPr>
        <p:txBody>
          <a:bodyPr>
            <a:noAutofit/>
          </a:bodyPr>
          <a:lstStyle/>
          <a:p>
            <a:r>
              <a:rPr lang="es-ES" sz="3600" dirty="0"/>
              <a:t>Círculos de la violencia en delitos y agravantes específicas</a:t>
            </a:r>
            <a:r>
              <a:rPr lang="es-ES" sz="3600" dirty="0">
                <a:solidFill>
                  <a:schemeClr val="tx1"/>
                </a:solidFill>
              </a:rPr>
              <a:t>:</a:t>
            </a:r>
            <a:br>
              <a:rPr lang="es-ES" sz="3600" dirty="0">
                <a:solidFill>
                  <a:schemeClr val="tx1"/>
                </a:solidFill>
              </a:rPr>
            </a:br>
            <a:endParaRPr lang="es-E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83C4A9-A88F-4054-9F34-516C8506E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971574"/>
              </p:ext>
            </p:extLst>
          </p:nvPr>
        </p:nvGraphicFramePr>
        <p:xfrm>
          <a:off x="435769" y="1700806"/>
          <a:ext cx="8384703" cy="288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4A93ECE-C754-491B-A393-BACF7D9C3645}"/>
              </a:ext>
            </a:extLst>
          </p:cNvPr>
          <p:cNvGrpSpPr/>
          <p:nvPr/>
        </p:nvGrpSpPr>
        <p:grpSpPr>
          <a:xfrm>
            <a:off x="6084168" y="3449591"/>
            <a:ext cx="2362983" cy="1181492"/>
            <a:chOff x="7877958" y="1051457"/>
            <a:chExt cx="3150644" cy="157532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03B4BB-041A-4E42-A0EF-083A8E75B282}"/>
                </a:ext>
              </a:extLst>
            </p:cNvPr>
            <p:cNvSpPr/>
            <p:nvPr/>
          </p:nvSpPr>
          <p:spPr>
            <a:xfrm>
              <a:off x="7877958" y="1051457"/>
              <a:ext cx="3150644" cy="15753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91735"/>
                <a:satOff val="6913"/>
                <a:lumOff val="6864"/>
                <a:alphaOff val="0"/>
              </a:schemeClr>
            </a:fillRef>
            <a:effectRef idx="0">
              <a:schemeClr val="accent2">
                <a:hueOff val="1191735"/>
                <a:satOff val="6913"/>
                <a:lumOff val="68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6AE5458D-F5F6-4A6A-B783-09C2DAF9FE67}"/>
                </a:ext>
              </a:extLst>
            </p:cNvPr>
            <p:cNvSpPr txBox="1"/>
            <p:nvPr/>
          </p:nvSpPr>
          <p:spPr>
            <a:xfrm>
              <a:off x="7924098" y="1097597"/>
              <a:ext cx="3058364" cy="14830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576" tIns="25718" rIns="38576" bIns="25718" numCol="1" spcCol="1270" anchor="ctr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25" dirty="0">
                  <a:solidFill>
                    <a:schemeClr val="tx1"/>
                  </a:solidFill>
                </a:rPr>
                <a:t>Asimilados </a:t>
              </a:r>
              <a:endParaRPr lang="en-US" sz="2025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64DF268-D1AF-E7FF-3F66-C60CA4F2EABE}"/>
              </a:ext>
            </a:extLst>
          </p:cNvPr>
          <p:cNvSpPr/>
          <p:nvPr/>
        </p:nvSpPr>
        <p:spPr>
          <a:xfrm>
            <a:off x="3347864" y="2427734"/>
            <a:ext cx="2160240" cy="1800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¿cuál es la razón de la agravación?</a:t>
            </a:r>
          </a:p>
        </p:txBody>
      </p:sp>
    </p:spTree>
    <p:extLst>
      <p:ext uri="{BB962C8B-B14F-4D97-AF65-F5344CB8AC3E}">
        <p14:creationId xmlns:p14="http://schemas.microsoft.com/office/powerpoint/2010/main" val="38267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D8120D-24A4-BA76-EBF4-E077A7A58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987574"/>
            <a:ext cx="8352928" cy="20162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STS 684/2021, 15-09: </a:t>
            </a:r>
            <a:br>
              <a:rPr lang="es-ES" dirty="0"/>
            </a:br>
            <a:r>
              <a:rPr lang="es-ES" dirty="0"/>
              <a:t>“Abecedario” del maltrato habitual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B19C8F70-BD82-D996-D977-F3DEDACE9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98701"/>
            <a:ext cx="6400800" cy="1314450"/>
          </a:xfrm>
        </p:spPr>
        <p:txBody>
          <a:bodyPr/>
          <a:lstStyle/>
          <a:p>
            <a:r>
              <a:rPr lang="es-ES" dirty="0"/>
              <a:t>art 173.2 CP</a:t>
            </a:r>
          </a:p>
        </p:txBody>
      </p:sp>
    </p:spTree>
    <p:extLst>
      <p:ext uri="{BB962C8B-B14F-4D97-AF65-F5344CB8AC3E}">
        <p14:creationId xmlns:p14="http://schemas.microsoft.com/office/powerpoint/2010/main" val="15034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41FC5-CD80-7DB7-DC0B-274EC64E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627534"/>
            <a:ext cx="5770984" cy="857250"/>
          </a:xfrm>
        </p:spPr>
        <p:txBody>
          <a:bodyPr/>
          <a:lstStyle/>
          <a:p>
            <a:r>
              <a:rPr lang="es-ES" sz="4000" dirty="0"/>
              <a:t>Consideraciones previas: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0B52FDA-2478-9D9B-AD0B-679B8E9116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777515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41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C1B13-9F09-0CA6-3F0A-316F6B047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465294"/>
            <a:ext cx="2856201" cy="4128516"/>
          </a:xfrm>
        </p:spPr>
        <p:txBody>
          <a:bodyPr>
            <a:normAutofit fontScale="90000"/>
          </a:bodyPr>
          <a:lstStyle/>
          <a:p>
            <a:r>
              <a:rPr lang="es-ES" sz="3800" dirty="0">
                <a:solidFill>
                  <a:schemeClr val="accent5"/>
                </a:solidFill>
              </a:rPr>
              <a:t>Construcción del maltrato sobre la “victimización de género”</a:t>
            </a:r>
            <a:br>
              <a:rPr lang="es-ES" sz="3800" dirty="0">
                <a:solidFill>
                  <a:schemeClr val="accent5"/>
                </a:solidFill>
              </a:rPr>
            </a:br>
            <a:br>
              <a:rPr lang="es-ES" sz="3800" dirty="0">
                <a:solidFill>
                  <a:schemeClr val="accent5"/>
                </a:solidFill>
              </a:rPr>
            </a:br>
            <a:r>
              <a:rPr lang="es-ES" sz="2800" dirty="0">
                <a:solidFill>
                  <a:schemeClr val="accent5"/>
                </a:solidFill>
              </a:rPr>
              <a:t>-“Abecedario” del maltrato habitual </a:t>
            </a:r>
            <a:br>
              <a:rPr lang="es-ES" sz="2800" dirty="0">
                <a:solidFill>
                  <a:schemeClr val="accent5"/>
                </a:solidFill>
              </a:rPr>
            </a:br>
            <a:r>
              <a:rPr lang="es-ES" sz="2800" dirty="0">
                <a:solidFill>
                  <a:schemeClr val="accent5"/>
                </a:solidFill>
              </a:rPr>
              <a:t>(STS 684/2021, 15-09)-</a:t>
            </a:r>
            <a:endParaRPr lang="es-ES" sz="3800" dirty="0">
              <a:solidFill>
                <a:schemeClr val="accent5"/>
              </a:solidFill>
            </a:endParaRPr>
          </a:p>
        </p:txBody>
      </p:sp>
      <p:graphicFrame>
        <p:nvGraphicFramePr>
          <p:cNvPr id="17" name="Marcador de contenido 2">
            <a:extLst>
              <a:ext uri="{FF2B5EF4-FFF2-40B4-BE49-F238E27FC236}">
                <a16:creationId xmlns:a16="http://schemas.microsoft.com/office/drawing/2014/main" id="{613A2C1D-5331-6C9F-087D-3BA60FF931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00832"/>
              </p:ext>
            </p:extLst>
          </p:nvPr>
        </p:nvGraphicFramePr>
        <p:xfrm>
          <a:off x="3419872" y="465294"/>
          <a:ext cx="540060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651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2034</Words>
  <Application>Microsoft Office PowerPoint</Application>
  <PresentationFormat>Presentación en pantalla (16:9)</PresentationFormat>
  <Paragraphs>193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ITC Officina Sans Std Book</vt:lpstr>
      <vt:lpstr>Tema de Office</vt:lpstr>
      <vt:lpstr>El estado actual de la jurisprudencia sobre violencia de género</vt:lpstr>
      <vt:lpstr>Concepto de violencia de género</vt:lpstr>
      <vt:lpstr>Luego…</vt:lpstr>
      <vt:lpstr>El concepto deslizado de violencia ( o violencias) </vt:lpstr>
      <vt:lpstr>Presentación de PowerPoint</vt:lpstr>
      <vt:lpstr>Círculos de la violencia en delitos y agravantes específicas: </vt:lpstr>
      <vt:lpstr>STS 684/2021, 15-09:  “Abecedario” del maltrato habitual</vt:lpstr>
      <vt:lpstr>Consideraciones previas:</vt:lpstr>
      <vt:lpstr>Construcción del maltrato sobre la “victimización de género”  -“Abecedario” del maltrato habitual  (STS 684/2021, 15-09)-</vt:lpstr>
      <vt:lpstr>Presentación de PowerPoint</vt:lpstr>
      <vt:lpstr>Un solo delito y varios sujetos pasivo</vt:lpstr>
      <vt:lpstr>Argumentos:</vt:lpstr>
      <vt:lpstr>Objeciones</vt:lpstr>
      <vt:lpstr>Posición contraria</vt:lpstr>
      <vt:lpstr>¿conductas omisivas pueden ser típicas?</vt:lpstr>
      <vt:lpstr>Posición de garante</vt:lpstr>
      <vt:lpstr>objeciones</vt:lpstr>
      <vt:lpstr>STS 684/2021, 15-09: Abecedario” del maltrato habitual</vt:lpstr>
      <vt:lpstr>Presentación de PowerPoint</vt:lpstr>
      <vt:lpstr>“Abecedario” del maltrato habitual  art 173.2 CP (STS 684/2021, 15-09)</vt:lpstr>
      <vt:lpstr>Presentación de PowerPoint</vt:lpstr>
      <vt:lpstr>Agravante por razón de género</vt:lpstr>
      <vt:lpstr>Presentación de PowerPoint</vt:lpstr>
      <vt:lpstr>     Evolución jurisprudencial</vt:lpstr>
      <vt:lpstr>  posición actual</vt:lpstr>
      <vt:lpstr>Presentación de PowerPoint</vt:lpstr>
      <vt:lpstr>Agravante de género y delito de violación</vt:lpstr>
      <vt:lpstr>¿Cabría la agravante genérica tras la LO 10/2022, de 6 de septiembre, de garantía integral de la libertad sexual? </vt:lpstr>
      <vt:lpstr>En el maltrato habitual (art. 173.2 CP) </vt:lpstr>
      <vt:lpstr>Otras cuestiones</vt:lpstr>
      <vt:lpstr>Para repensar</vt:lpstr>
      <vt:lpstr>Propuestas para el futuro</vt:lpstr>
      <vt:lpstr>Muchas gracias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Paz Mercedes De La Cuesta Aguado</cp:lastModifiedBy>
  <cp:revision>40</cp:revision>
  <dcterms:created xsi:type="dcterms:W3CDTF">2021-07-07T07:43:49Z</dcterms:created>
  <dcterms:modified xsi:type="dcterms:W3CDTF">2022-11-21T20:49:28Z</dcterms:modified>
</cp:coreProperties>
</file>