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60" r:id="rId3"/>
    <p:sldId id="294" r:id="rId4"/>
    <p:sldId id="295" r:id="rId5"/>
    <p:sldId id="296" r:id="rId6"/>
    <p:sldId id="297" r:id="rId7"/>
    <p:sldId id="299" r:id="rId8"/>
    <p:sldId id="300" r:id="rId9"/>
    <p:sldId id="276" r:id="rId10"/>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7E9"/>
    <a:srgbClr val="3B358C"/>
    <a:srgbClr val="3B358B"/>
    <a:srgbClr val="1F244C"/>
    <a:srgbClr val="232A58"/>
    <a:srgbClr val="3B3489"/>
    <a:srgbClr val="3C358E"/>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81E33-65AC-4337-B055-76C9B328E69D}" v="12" dt="2022-11-23T06:26:12.849"/>
    <p1510:client id="{5447D59F-2EA2-4B2A-9EDB-6DEABA6FC1AE}" v="32" dt="2022-11-22T11:44:06.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9" autoAdjust="0"/>
    <p:restoredTop sz="91597" autoAdjust="0"/>
  </p:normalViewPr>
  <p:slideViewPr>
    <p:cSldViewPr snapToObjects="1" showGuides="1">
      <p:cViewPr>
        <p:scale>
          <a:sx n="75" d="100"/>
          <a:sy n="75" d="100"/>
        </p:scale>
        <p:origin x="2892" y="882"/>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Álvaro Rodríguez Peñil" userId="ceccc26c-e81a-4df2-89b3-1978cae83a99" providerId="ADAL" clId="{5447D59F-2EA2-4B2A-9EDB-6DEABA6FC1AE}"/>
    <pc:docChg chg="undo custSel modSld">
      <pc:chgData name="Álvaro Rodríguez Peñil" userId="ceccc26c-e81a-4df2-89b3-1978cae83a99" providerId="ADAL" clId="{5447D59F-2EA2-4B2A-9EDB-6DEABA6FC1AE}" dt="2022-11-22T18:23:43.876" v="178" actId="6549"/>
      <pc:docMkLst>
        <pc:docMk/>
      </pc:docMkLst>
      <pc:sldChg chg="modSp mod">
        <pc:chgData name="Álvaro Rodríguez Peñil" userId="ceccc26c-e81a-4df2-89b3-1978cae83a99" providerId="ADAL" clId="{5447D59F-2EA2-4B2A-9EDB-6DEABA6FC1AE}" dt="2022-11-22T15:18:21.508" v="10" actId="13926"/>
        <pc:sldMkLst>
          <pc:docMk/>
          <pc:sldMk cId="1365312350" sldId="260"/>
        </pc:sldMkLst>
        <pc:spChg chg="mod">
          <ac:chgData name="Álvaro Rodríguez Peñil" userId="ceccc26c-e81a-4df2-89b3-1978cae83a99" providerId="ADAL" clId="{5447D59F-2EA2-4B2A-9EDB-6DEABA6FC1AE}" dt="2022-11-22T15:18:21.508" v="10" actId="13926"/>
          <ac:spMkLst>
            <pc:docMk/>
            <pc:sldMk cId="1365312350" sldId="260"/>
            <ac:spMk id="5" creationId="{7DA10752-F480-4B60-B3E3-00FC0CBB5E9B}"/>
          </ac:spMkLst>
        </pc:spChg>
      </pc:sldChg>
      <pc:sldChg chg="modSp mod">
        <pc:chgData name="Álvaro Rodríguez Peñil" userId="ceccc26c-e81a-4df2-89b3-1978cae83a99" providerId="ADAL" clId="{5447D59F-2EA2-4B2A-9EDB-6DEABA6FC1AE}" dt="2022-11-22T15:17:08.407" v="7" actId="255"/>
        <pc:sldMkLst>
          <pc:docMk/>
          <pc:sldMk cId="1676177404" sldId="278"/>
        </pc:sldMkLst>
        <pc:spChg chg="mod">
          <ac:chgData name="Álvaro Rodríguez Peñil" userId="ceccc26c-e81a-4df2-89b3-1978cae83a99" providerId="ADAL" clId="{5447D59F-2EA2-4B2A-9EDB-6DEABA6FC1AE}" dt="2022-11-22T15:17:08.407" v="7" actId="255"/>
          <ac:spMkLst>
            <pc:docMk/>
            <pc:sldMk cId="1676177404" sldId="278"/>
            <ac:spMk id="4" creationId="{EBB9A24A-BA40-1D44-90FE-9A7DEE3CD934}"/>
          </ac:spMkLst>
        </pc:spChg>
      </pc:sldChg>
      <pc:sldChg chg="modSp mod">
        <pc:chgData name="Álvaro Rodríguez Peñil" userId="ceccc26c-e81a-4df2-89b3-1978cae83a99" providerId="ADAL" clId="{5447D59F-2EA2-4B2A-9EDB-6DEABA6FC1AE}" dt="2022-11-22T15:17:41.923" v="9" actId="113"/>
        <pc:sldMkLst>
          <pc:docMk/>
          <pc:sldMk cId="1035829873" sldId="279"/>
        </pc:sldMkLst>
        <pc:spChg chg="mod">
          <ac:chgData name="Álvaro Rodríguez Peñil" userId="ceccc26c-e81a-4df2-89b3-1978cae83a99" providerId="ADAL" clId="{5447D59F-2EA2-4B2A-9EDB-6DEABA6FC1AE}" dt="2022-11-22T15:17:41.923" v="9" actId="113"/>
          <ac:spMkLst>
            <pc:docMk/>
            <pc:sldMk cId="1035829873" sldId="279"/>
            <ac:spMk id="4" creationId="{EBB9A24A-BA40-1D44-90FE-9A7DEE3CD934}"/>
          </ac:spMkLst>
        </pc:spChg>
      </pc:sldChg>
      <pc:sldChg chg="modSp mod">
        <pc:chgData name="Álvaro Rodríguez Peñil" userId="ceccc26c-e81a-4df2-89b3-1978cae83a99" providerId="ADAL" clId="{5447D59F-2EA2-4B2A-9EDB-6DEABA6FC1AE}" dt="2022-11-22T15:21:46.424" v="20" actId="255"/>
        <pc:sldMkLst>
          <pc:docMk/>
          <pc:sldMk cId="3110365641" sldId="281"/>
        </pc:sldMkLst>
        <pc:spChg chg="mod">
          <ac:chgData name="Álvaro Rodríguez Peñil" userId="ceccc26c-e81a-4df2-89b3-1978cae83a99" providerId="ADAL" clId="{5447D59F-2EA2-4B2A-9EDB-6DEABA6FC1AE}" dt="2022-11-22T15:21:46.424" v="20" actId="255"/>
          <ac:spMkLst>
            <pc:docMk/>
            <pc:sldMk cId="3110365641" sldId="281"/>
            <ac:spMk id="4" creationId="{EBB9A24A-BA40-1D44-90FE-9A7DEE3CD934}"/>
          </ac:spMkLst>
        </pc:spChg>
        <pc:spChg chg="mod">
          <ac:chgData name="Álvaro Rodríguez Peñil" userId="ceccc26c-e81a-4df2-89b3-1978cae83a99" providerId="ADAL" clId="{5447D59F-2EA2-4B2A-9EDB-6DEABA6FC1AE}" dt="2022-11-22T15:18:30.346" v="11" actId="13926"/>
          <ac:spMkLst>
            <pc:docMk/>
            <pc:sldMk cId="3110365641" sldId="281"/>
            <ac:spMk id="5" creationId="{7DA10752-F480-4B60-B3E3-00FC0CBB5E9B}"/>
          </ac:spMkLst>
        </pc:spChg>
      </pc:sldChg>
      <pc:sldChg chg="modSp mod">
        <pc:chgData name="Álvaro Rodríguez Peñil" userId="ceccc26c-e81a-4df2-89b3-1978cae83a99" providerId="ADAL" clId="{5447D59F-2EA2-4B2A-9EDB-6DEABA6FC1AE}" dt="2022-11-22T15:21:26.279" v="19"/>
        <pc:sldMkLst>
          <pc:docMk/>
          <pc:sldMk cId="2364967808" sldId="282"/>
        </pc:sldMkLst>
        <pc:spChg chg="mod">
          <ac:chgData name="Álvaro Rodríguez Peñil" userId="ceccc26c-e81a-4df2-89b3-1978cae83a99" providerId="ADAL" clId="{5447D59F-2EA2-4B2A-9EDB-6DEABA6FC1AE}" dt="2022-11-22T15:21:26.279" v="19"/>
          <ac:spMkLst>
            <pc:docMk/>
            <pc:sldMk cId="2364967808" sldId="282"/>
            <ac:spMk id="4" creationId="{EBB9A24A-BA40-1D44-90FE-9A7DEE3CD934}"/>
          </ac:spMkLst>
        </pc:spChg>
      </pc:sldChg>
      <pc:sldChg chg="modSp mod">
        <pc:chgData name="Álvaro Rodríguez Peñil" userId="ceccc26c-e81a-4df2-89b3-1978cae83a99" providerId="ADAL" clId="{5447D59F-2EA2-4B2A-9EDB-6DEABA6FC1AE}" dt="2022-11-22T15:23:17.474" v="21" actId="13926"/>
        <pc:sldMkLst>
          <pc:docMk/>
          <pc:sldMk cId="3372632336" sldId="286"/>
        </pc:sldMkLst>
        <pc:spChg chg="mod">
          <ac:chgData name="Álvaro Rodríguez Peñil" userId="ceccc26c-e81a-4df2-89b3-1978cae83a99" providerId="ADAL" clId="{5447D59F-2EA2-4B2A-9EDB-6DEABA6FC1AE}" dt="2022-11-22T15:23:17.474" v="21" actId="13926"/>
          <ac:spMkLst>
            <pc:docMk/>
            <pc:sldMk cId="3372632336" sldId="286"/>
            <ac:spMk id="5" creationId="{7DA10752-F480-4B60-B3E3-00FC0CBB5E9B}"/>
          </ac:spMkLst>
        </pc:spChg>
      </pc:sldChg>
      <pc:sldChg chg="modSp mod">
        <pc:chgData name="Álvaro Rodríguez Peñil" userId="ceccc26c-e81a-4df2-89b3-1978cae83a99" providerId="ADAL" clId="{5447D59F-2EA2-4B2A-9EDB-6DEABA6FC1AE}" dt="2022-11-22T16:37:36.428" v="114" actId="20577"/>
        <pc:sldMkLst>
          <pc:docMk/>
          <pc:sldMk cId="189118364" sldId="288"/>
        </pc:sldMkLst>
        <pc:spChg chg="mod">
          <ac:chgData name="Álvaro Rodríguez Peñil" userId="ceccc26c-e81a-4df2-89b3-1978cae83a99" providerId="ADAL" clId="{5447D59F-2EA2-4B2A-9EDB-6DEABA6FC1AE}" dt="2022-11-22T16:37:36.428" v="114" actId="20577"/>
          <ac:spMkLst>
            <pc:docMk/>
            <pc:sldMk cId="189118364" sldId="288"/>
            <ac:spMk id="4" creationId="{EBB9A24A-BA40-1D44-90FE-9A7DEE3CD934}"/>
          </ac:spMkLst>
        </pc:spChg>
      </pc:sldChg>
      <pc:sldChg chg="modSp mod">
        <pc:chgData name="Álvaro Rodríguez Peñil" userId="ceccc26c-e81a-4df2-89b3-1978cae83a99" providerId="ADAL" clId="{5447D59F-2EA2-4B2A-9EDB-6DEABA6FC1AE}" dt="2022-11-22T18:14:43.532" v="175" actId="948"/>
        <pc:sldMkLst>
          <pc:docMk/>
          <pc:sldMk cId="1817131624" sldId="291"/>
        </pc:sldMkLst>
        <pc:spChg chg="mod">
          <ac:chgData name="Álvaro Rodríguez Peñil" userId="ceccc26c-e81a-4df2-89b3-1978cae83a99" providerId="ADAL" clId="{5447D59F-2EA2-4B2A-9EDB-6DEABA6FC1AE}" dt="2022-11-22T18:14:43.532" v="175" actId="948"/>
          <ac:spMkLst>
            <pc:docMk/>
            <pc:sldMk cId="1817131624" sldId="291"/>
            <ac:spMk id="7" creationId="{23AD86F9-74F7-9352-1849-F25D1D637D91}"/>
          </ac:spMkLst>
        </pc:spChg>
      </pc:sldChg>
      <pc:sldChg chg="modSp mod">
        <pc:chgData name="Álvaro Rodríguez Peñil" userId="ceccc26c-e81a-4df2-89b3-1978cae83a99" providerId="ADAL" clId="{5447D59F-2EA2-4B2A-9EDB-6DEABA6FC1AE}" dt="2022-11-22T18:18:47.142" v="176" actId="11"/>
        <pc:sldMkLst>
          <pc:docMk/>
          <pc:sldMk cId="1688899333" sldId="292"/>
        </pc:sldMkLst>
        <pc:spChg chg="mod">
          <ac:chgData name="Álvaro Rodríguez Peñil" userId="ceccc26c-e81a-4df2-89b3-1978cae83a99" providerId="ADAL" clId="{5447D59F-2EA2-4B2A-9EDB-6DEABA6FC1AE}" dt="2022-11-22T18:18:47.142" v="176" actId="11"/>
          <ac:spMkLst>
            <pc:docMk/>
            <pc:sldMk cId="1688899333" sldId="292"/>
            <ac:spMk id="5" creationId="{7DA10752-F480-4B60-B3E3-00FC0CBB5E9B}"/>
          </ac:spMkLst>
        </pc:spChg>
      </pc:sldChg>
      <pc:sldChg chg="modSp mod">
        <pc:chgData name="Álvaro Rodríguez Peñil" userId="ceccc26c-e81a-4df2-89b3-1978cae83a99" providerId="ADAL" clId="{5447D59F-2EA2-4B2A-9EDB-6DEABA6FC1AE}" dt="2022-11-22T18:23:43.876" v="178" actId="6549"/>
        <pc:sldMkLst>
          <pc:docMk/>
          <pc:sldMk cId="3337182496" sldId="293"/>
        </pc:sldMkLst>
        <pc:spChg chg="mod">
          <ac:chgData name="Álvaro Rodríguez Peñil" userId="ceccc26c-e81a-4df2-89b3-1978cae83a99" providerId="ADAL" clId="{5447D59F-2EA2-4B2A-9EDB-6DEABA6FC1AE}" dt="2022-11-22T18:23:43.876" v="178" actId="6549"/>
          <ac:spMkLst>
            <pc:docMk/>
            <pc:sldMk cId="3337182496" sldId="293"/>
            <ac:spMk id="4" creationId="{EBB9A24A-BA40-1D44-90FE-9A7DEE3CD934}"/>
          </ac:spMkLst>
        </pc:spChg>
        <pc:spChg chg="mod">
          <ac:chgData name="Álvaro Rodríguez Peñil" userId="ceccc26c-e81a-4df2-89b3-1978cae83a99" providerId="ADAL" clId="{5447D59F-2EA2-4B2A-9EDB-6DEABA6FC1AE}" dt="2022-11-22T18:18:56.621" v="177" actId="11"/>
          <ac:spMkLst>
            <pc:docMk/>
            <pc:sldMk cId="3337182496" sldId="293"/>
            <ac:spMk id="5" creationId="{7DA10752-F480-4B60-B3E3-00FC0CBB5E9B}"/>
          </ac:spMkLst>
        </pc:spChg>
      </pc:sldChg>
    </pc:docChg>
  </pc:docChgLst>
  <pc:docChgLst>
    <pc:chgData name="Álvaro Rodríguez Peñil" userId="ceccc26c-e81a-4df2-89b3-1978cae83a99" providerId="ADAL" clId="{12781E33-65AC-4337-B055-76C9B328E69D}"/>
    <pc:docChg chg="undo redo custSel addSld delSld modSld">
      <pc:chgData name="Álvaro Rodríguez Peñil" userId="ceccc26c-e81a-4df2-89b3-1978cae83a99" providerId="ADAL" clId="{12781E33-65AC-4337-B055-76C9B328E69D}" dt="2022-11-23T07:43:59.763" v="2454" actId="6549"/>
      <pc:docMkLst>
        <pc:docMk/>
      </pc:docMkLst>
      <pc:sldChg chg="del">
        <pc:chgData name="Álvaro Rodríguez Peñil" userId="ceccc26c-e81a-4df2-89b3-1978cae83a99" providerId="ADAL" clId="{12781E33-65AC-4337-B055-76C9B328E69D}" dt="2022-11-22T21:50:03.120" v="0" actId="47"/>
        <pc:sldMkLst>
          <pc:docMk/>
          <pc:sldMk cId="0" sldId="258"/>
        </pc:sldMkLst>
      </pc:sldChg>
      <pc:sldChg chg="modSp mod">
        <pc:chgData name="Álvaro Rodríguez Peñil" userId="ceccc26c-e81a-4df2-89b3-1978cae83a99" providerId="ADAL" clId="{12781E33-65AC-4337-B055-76C9B328E69D}" dt="2022-11-23T06:46:25.641" v="2364" actId="20577"/>
        <pc:sldMkLst>
          <pc:docMk/>
          <pc:sldMk cId="1365312350" sldId="260"/>
        </pc:sldMkLst>
        <pc:spChg chg="mod">
          <ac:chgData name="Álvaro Rodríguez Peñil" userId="ceccc26c-e81a-4df2-89b3-1978cae83a99" providerId="ADAL" clId="{12781E33-65AC-4337-B055-76C9B328E69D}" dt="2022-11-23T06:41:02.439" v="2296" actId="115"/>
          <ac:spMkLst>
            <pc:docMk/>
            <pc:sldMk cId="1365312350" sldId="260"/>
            <ac:spMk id="4" creationId="{EBB9A24A-BA40-1D44-90FE-9A7DEE3CD934}"/>
          </ac:spMkLst>
        </pc:spChg>
        <pc:spChg chg="mod">
          <ac:chgData name="Álvaro Rodríguez Peñil" userId="ceccc26c-e81a-4df2-89b3-1978cae83a99" providerId="ADAL" clId="{12781E33-65AC-4337-B055-76C9B328E69D}" dt="2022-11-23T06:46:25.641" v="2364" actId="20577"/>
          <ac:spMkLst>
            <pc:docMk/>
            <pc:sldMk cId="1365312350" sldId="260"/>
            <ac:spMk id="5" creationId="{7DA10752-F480-4B60-B3E3-00FC0CBB5E9B}"/>
          </ac:spMkLst>
        </pc:spChg>
      </pc:sldChg>
      <pc:sldChg chg="modSp mod">
        <pc:chgData name="Álvaro Rodríguez Peñil" userId="ceccc26c-e81a-4df2-89b3-1978cae83a99" providerId="ADAL" clId="{12781E33-65AC-4337-B055-76C9B328E69D}" dt="2022-11-23T07:43:59.763" v="2454" actId="6549"/>
        <pc:sldMkLst>
          <pc:docMk/>
          <pc:sldMk cId="1997906870" sldId="276"/>
        </pc:sldMkLst>
        <pc:spChg chg="mod">
          <ac:chgData name="Álvaro Rodríguez Peñil" userId="ceccc26c-e81a-4df2-89b3-1978cae83a99" providerId="ADAL" clId="{12781E33-65AC-4337-B055-76C9B328E69D}" dt="2022-11-23T07:43:59.763" v="2454" actId="6549"/>
          <ac:spMkLst>
            <pc:docMk/>
            <pc:sldMk cId="1997906870" sldId="276"/>
            <ac:spMk id="4" creationId="{EBB9A24A-BA40-1D44-90FE-9A7DEE3CD934}"/>
          </ac:spMkLst>
        </pc:spChg>
      </pc:sldChg>
      <pc:sldChg chg="modSp del mod">
        <pc:chgData name="Álvaro Rodríguez Peñil" userId="ceccc26c-e81a-4df2-89b3-1978cae83a99" providerId="ADAL" clId="{12781E33-65AC-4337-B055-76C9B328E69D}" dt="2022-11-22T23:25:50.825" v="1146" actId="47"/>
        <pc:sldMkLst>
          <pc:docMk/>
          <pc:sldMk cId="1676177404" sldId="278"/>
        </pc:sldMkLst>
        <pc:spChg chg="mod">
          <ac:chgData name="Álvaro Rodríguez Peñil" userId="ceccc26c-e81a-4df2-89b3-1978cae83a99" providerId="ADAL" clId="{12781E33-65AC-4337-B055-76C9B328E69D}" dt="2022-11-22T22:46:40.709" v="661" actId="1076"/>
          <ac:spMkLst>
            <pc:docMk/>
            <pc:sldMk cId="1676177404" sldId="278"/>
            <ac:spMk id="4" creationId="{EBB9A24A-BA40-1D44-90FE-9A7DEE3CD934}"/>
          </ac:spMkLst>
        </pc:spChg>
        <pc:spChg chg="mod">
          <ac:chgData name="Álvaro Rodríguez Peñil" userId="ceccc26c-e81a-4df2-89b3-1978cae83a99" providerId="ADAL" clId="{12781E33-65AC-4337-B055-76C9B328E69D}" dt="2022-11-22T22:47:43.010" v="781" actId="6549"/>
          <ac:spMkLst>
            <pc:docMk/>
            <pc:sldMk cId="1676177404" sldId="278"/>
            <ac:spMk id="5" creationId="{7DA10752-F480-4B60-B3E3-00FC0CBB5E9B}"/>
          </ac:spMkLst>
        </pc:spChg>
      </pc:sldChg>
      <pc:sldChg chg="del">
        <pc:chgData name="Álvaro Rodríguez Peñil" userId="ceccc26c-e81a-4df2-89b3-1978cae83a99" providerId="ADAL" clId="{12781E33-65AC-4337-B055-76C9B328E69D}" dt="2022-11-23T00:11:03.341" v="1582" actId="47"/>
        <pc:sldMkLst>
          <pc:docMk/>
          <pc:sldMk cId="1035829873" sldId="279"/>
        </pc:sldMkLst>
      </pc:sldChg>
      <pc:sldChg chg="del">
        <pc:chgData name="Álvaro Rodríguez Peñil" userId="ceccc26c-e81a-4df2-89b3-1978cae83a99" providerId="ADAL" clId="{12781E33-65AC-4337-B055-76C9B328E69D}" dt="2022-11-23T00:11:03.341" v="1582" actId="47"/>
        <pc:sldMkLst>
          <pc:docMk/>
          <pc:sldMk cId="3110365641" sldId="281"/>
        </pc:sldMkLst>
      </pc:sldChg>
      <pc:sldChg chg="del">
        <pc:chgData name="Álvaro Rodríguez Peñil" userId="ceccc26c-e81a-4df2-89b3-1978cae83a99" providerId="ADAL" clId="{12781E33-65AC-4337-B055-76C9B328E69D}" dt="2022-11-23T00:11:03.341" v="1582" actId="47"/>
        <pc:sldMkLst>
          <pc:docMk/>
          <pc:sldMk cId="2364967808" sldId="282"/>
        </pc:sldMkLst>
      </pc:sldChg>
      <pc:sldChg chg="del">
        <pc:chgData name="Álvaro Rodríguez Peñil" userId="ceccc26c-e81a-4df2-89b3-1978cae83a99" providerId="ADAL" clId="{12781E33-65AC-4337-B055-76C9B328E69D}" dt="2022-11-23T00:11:03.341" v="1582" actId="47"/>
        <pc:sldMkLst>
          <pc:docMk/>
          <pc:sldMk cId="4196733893" sldId="283"/>
        </pc:sldMkLst>
      </pc:sldChg>
      <pc:sldChg chg="del">
        <pc:chgData name="Álvaro Rodríguez Peñil" userId="ceccc26c-e81a-4df2-89b3-1978cae83a99" providerId="ADAL" clId="{12781E33-65AC-4337-B055-76C9B328E69D}" dt="2022-11-23T00:11:03.341" v="1582" actId="47"/>
        <pc:sldMkLst>
          <pc:docMk/>
          <pc:sldMk cId="2724387426" sldId="284"/>
        </pc:sldMkLst>
      </pc:sldChg>
      <pc:sldChg chg="del">
        <pc:chgData name="Álvaro Rodríguez Peñil" userId="ceccc26c-e81a-4df2-89b3-1978cae83a99" providerId="ADAL" clId="{12781E33-65AC-4337-B055-76C9B328E69D}" dt="2022-11-23T00:11:03.341" v="1582" actId="47"/>
        <pc:sldMkLst>
          <pc:docMk/>
          <pc:sldMk cId="3372632336" sldId="286"/>
        </pc:sldMkLst>
      </pc:sldChg>
      <pc:sldChg chg="del">
        <pc:chgData name="Álvaro Rodríguez Peñil" userId="ceccc26c-e81a-4df2-89b3-1978cae83a99" providerId="ADAL" clId="{12781E33-65AC-4337-B055-76C9B328E69D}" dt="2022-11-23T00:11:03.341" v="1582" actId="47"/>
        <pc:sldMkLst>
          <pc:docMk/>
          <pc:sldMk cId="843770963" sldId="287"/>
        </pc:sldMkLst>
      </pc:sldChg>
      <pc:sldChg chg="del">
        <pc:chgData name="Álvaro Rodríguez Peñil" userId="ceccc26c-e81a-4df2-89b3-1978cae83a99" providerId="ADAL" clId="{12781E33-65AC-4337-B055-76C9B328E69D}" dt="2022-11-23T00:11:03.341" v="1582" actId="47"/>
        <pc:sldMkLst>
          <pc:docMk/>
          <pc:sldMk cId="189118364" sldId="288"/>
        </pc:sldMkLst>
      </pc:sldChg>
      <pc:sldChg chg="del">
        <pc:chgData name="Álvaro Rodríguez Peñil" userId="ceccc26c-e81a-4df2-89b3-1978cae83a99" providerId="ADAL" clId="{12781E33-65AC-4337-B055-76C9B328E69D}" dt="2022-11-23T00:11:03.341" v="1582" actId="47"/>
        <pc:sldMkLst>
          <pc:docMk/>
          <pc:sldMk cId="1817131624" sldId="291"/>
        </pc:sldMkLst>
      </pc:sldChg>
      <pc:sldChg chg="del">
        <pc:chgData name="Álvaro Rodríguez Peñil" userId="ceccc26c-e81a-4df2-89b3-1978cae83a99" providerId="ADAL" clId="{12781E33-65AC-4337-B055-76C9B328E69D}" dt="2022-11-23T00:11:03.341" v="1582" actId="47"/>
        <pc:sldMkLst>
          <pc:docMk/>
          <pc:sldMk cId="1688899333" sldId="292"/>
        </pc:sldMkLst>
      </pc:sldChg>
      <pc:sldChg chg="del">
        <pc:chgData name="Álvaro Rodríguez Peñil" userId="ceccc26c-e81a-4df2-89b3-1978cae83a99" providerId="ADAL" clId="{12781E33-65AC-4337-B055-76C9B328E69D}" dt="2022-11-23T00:11:03.341" v="1582" actId="47"/>
        <pc:sldMkLst>
          <pc:docMk/>
          <pc:sldMk cId="3337182496" sldId="293"/>
        </pc:sldMkLst>
      </pc:sldChg>
      <pc:sldChg chg="modSp add mod">
        <pc:chgData name="Álvaro Rodríguez Peñil" userId="ceccc26c-e81a-4df2-89b3-1978cae83a99" providerId="ADAL" clId="{12781E33-65AC-4337-B055-76C9B328E69D}" dt="2022-11-23T06:46:37.442" v="2380" actId="20577"/>
        <pc:sldMkLst>
          <pc:docMk/>
          <pc:sldMk cId="4164451551" sldId="294"/>
        </pc:sldMkLst>
        <pc:spChg chg="mod">
          <ac:chgData name="Álvaro Rodríguez Peñil" userId="ceccc26c-e81a-4df2-89b3-1978cae83a99" providerId="ADAL" clId="{12781E33-65AC-4337-B055-76C9B328E69D}" dt="2022-11-23T06:41:57.288" v="2297" actId="20577"/>
          <ac:spMkLst>
            <pc:docMk/>
            <pc:sldMk cId="4164451551" sldId="294"/>
            <ac:spMk id="4" creationId="{EBB9A24A-BA40-1D44-90FE-9A7DEE3CD934}"/>
          </ac:spMkLst>
        </pc:spChg>
        <pc:spChg chg="mod">
          <ac:chgData name="Álvaro Rodríguez Peñil" userId="ceccc26c-e81a-4df2-89b3-1978cae83a99" providerId="ADAL" clId="{12781E33-65AC-4337-B055-76C9B328E69D}" dt="2022-11-23T06:46:37.442" v="2380" actId="20577"/>
          <ac:spMkLst>
            <pc:docMk/>
            <pc:sldMk cId="4164451551" sldId="294"/>
            <ac:spMk id="5" creationId="{7DA10752-F480-4B60-B3E3-00FC0CBB5E9B}"/>
          </ac:spMkLst>
        </pc:spChg>
      </pc:sldChg>
      <pc:sldChg chg="addSp delSp modSp add mod">
        <pc:chgData name="Álvaro Rodríguez Peñil" userId="ceccc26c-e81a-4df2-89b3-1978cae83a99" providerId="ADAL" clId="{12781E33-65AC-4337-B055-76C9B328E69D}" dt="2022-11-23T06:46:54.219" v="2393" actId="20577"/>
        <pc:sldMkLst>
          <pc:docMk/>
          <pc:sldMk cId="407090117" sldId="295"/>
        </pc:sldMkLst>
        <pc:spChg chg="mod">
          <ac:chgData name="Álvaro Rodríguez Peñil" userId="ceccc26c-e81a-4df2-89b3-1978cae83a99" providerId="ADAL" clId="{12781E33-65AC-4337-B055-76C9B328E69D}" dt="2022-11-23T06:44:30.279" v="2302" actId="115"/>
          <ac:spMkLst>
            <pc:docMk/>
            <pc:sldMk cId="407090117" sldId="295"/>
            <ac:spMk id="4" creationId="{EBB9A24A-BA40-1D44-90FE-9A7DEE3CD934}"/>
          </ac:spMkLst>
        </pc:spChg>
        <pc:spChg chg="mod">
          <ac:chgData name="Álvaro Rodríguez Peñil" userId="ceccc26c-e81a-4df2-89b3-1978cae83a99" providerId="ADAL" clId="{12781E33-65AC-4337-B055-76C9B328E69D}" dt="2022-11-23T06:46:54.219" v="2393" actId="20577"/>
          <ac:spMkLst>
            <pc:docMk/>
            <pc:sldMk cId="407090117" sldId="295"/>
            <ac:spMk id="5" creationId="{7DA10752-F480-4B60-B3E3-00FC0CBB5E9B}"/>
          </ac:spMkLst>
        </pc:spChg>
        <pc:spChg chg="add del">
          <ac:chgData name="Álvaro Rodríguez Peñil" userId="ceccc26c-e81a-4df2-89b3-1978cae83a99" providerId="ADAL" clId="{12781E33-65AC-4337-B055-76C9B328E69D}" dt="2022-11-22T23:09:04.169" v="1115" actId="22"/>
          <ac:spMkLst>
            <pc:docMk/>
            <pc:sldMk cId="407090117" sldId="295"/>
            <ac:spMk id="6" creationId="{B1C53949-1CE1-98B1-1A75-C9DD589AF390}"/>
          </ac:spMkLst>
        </pc:spChg>
      </pc:sldChg>
      <pc:sldChg chg="modSp add mod">
        <pc:chgData name="Álvaro Rodríguez Peñil" userId="ceccc26c-e81a-4df2-89b3-1978cae83a99" providerId="ADAL" clId="{12781E33-65AC-4337-B055-76C9B328E69D}" dt="2022-11-23T06:46:59.434" v="2399" actId="20577"/>
        <pc:sldMkLst>
          <pc:docMk/>
          <pc:sldMk cId="2080996345" sldId="296"/>
        </pc:sldMkLst>
        <pc:spChg chg="mod">
          <ac:chgData name="Álvaro Rodríguez Peñil" userId="ceccc26c-e81a-4df2-89b3-1978cae83a99" providerId="ADAL" clId="{12781E33-65AC-4337-B055-76C9B328E69D}" dt="2022-11-23T06:45:46.687" v="2357" actId="115"/>
          <ac:spMkLst>
            <pc:docMk/>
            <pc:sldMk cId="2080996345" sldId="296"/>
            <ac:spMk id="4" creationId="{EBB9A24A-BA40-1D44-90FE-9A7DEE3CD934}"/>
          </ac:spMkLst>
        </pc:spChg>
        <pc:spChg chg="mod">
          <ac:chgData name="Álvaro Rodríguez Peñil" userId="ceccc26c-e81a-4df2-89b3-1978cae83a99" providerId="ADAL" clId="{12781E33-65AC-4337-B055-76C9B328E69D}" dt="2022-11-23T06:46:59.434" v="2399" actId="20577"/>
          <ac:spMkLst>
            <pc:docMk/>
            <pc:sldMk cId="2080996345" sldId="296"/>
            <ac:spMk id="5" creationId="{7DA10752-F480-4B60-B3E3-00FC0CBB5E9B}"/>
          </ac:spMkLst>
        </pc:spChg>
      </pc:sldChg>
      <pc:sldChg chg="add del">
        <pc:chgData name="Álvaro Rodríguez Peñil" userId="ceccc26c-e81a-4df2-89b3-1978cae83a99" providerId="ADAL" clId="{12781E33-65AC-4337-B055-76C9B328E69D}" dt="2022-11-22T22:46:15.056" v="658"/>
        <pc:sldMkLst>
          <pc:docMk/>
          <pc:sldMk cId="2588017271" sldId="296"/>
        </pc:sldMkLst>
      </pc:sldChg>
      <pc:sldChg chg="modSp add mod">
        <pc:chgData name="Álvaro Rodríguez Peñil" userId="ceccc26c-e81a-4df2-89b3-1978cae83a99" providerId="ADAL" clId="{12781E33-65AC-4337-B055-76C9B328E69D}" dt="2022-11-23T06:47:30.381" v="2434" actId="20577"/>
        <pc:sldMkLst>
          <pc:docMk/>
          <pc:sldMk cId="3206465910" sldId="297"/>
        </pc:sldMkLst>
        <pc:spChg chg="mod">
          <ac:chgData name="Álvaro Rodríguez Peñil" userId="ceccc26c-e81a-4df2-89b3-1978cae83a99" providerId="ADAL" clId="{12781E33-65AC-4337-B055-76C9B328E69D}" dt="2022-11-23T06:47:30.381" v="2434" actId="20577"/>
          <ac:spMkLst>
            <pc:docMk/>
            <pc:sldMk cId="3206465910" sldId="297"/>
            <ac:spMk id="4" creationId="{EBB9A24A-BA40-1D44-90FE-9A7DEE3CD934}"/>
          </ac:spMkLst>
        </pc:spChg>
        <pc:spChg chg="mod">
          <ac:chgData name="Álvaro Rodríguez Peñil" userId="ceccc26c-e81a-4df2-89b3-1978cae83a99" providerId="ADAL" clId="{12781E33-65AC-4337-B055-76C9B328E69D}" dt="2022-11-23T06:47:09.763" v="2409" actId="20577"/>
          <ac:spMkLst>
            <pc:docMk/>
            <pc:sldMk cId="3206465910" sldId="297"/>
            <ac:spMk id="5" creationId="{7DA10752-F480-4B60-B3E3-00FC0CBB5E9B}"/>
          </ac:spMkLst>
        </pc:spChg>
      </pc:sldChg>
      <pc:sldChg chg="add del">
        <pc:chgData name="Álvaro Rodríguez Peñil" userId="ceccc26c-e81a-4df2-89b3-1978cae83a99" providerId="ADAL" clId="{12781E33-65AC-4337-B055-76C9B328E69D}" dt="2022-11-23T00:11:03.341" v="1582" actId="47"/>
        <pc:sldMkLst>
          <pc:docMk/>
          <pc:sldMk cId="1008801320" sldId="298"/>
        </pc:sldMkLst>
      </pc:sldChg>
      <pc:sldChg chg="modSp add mod">
        <pc:chgData name="Álvaro Rodríguez Peñil" userId="ceccc26c-e81a-4df2-89b3-1978cae83a99" providerId="ADAL" clId="{12781E33-65AC-4337-B055-76C9B328E69D}" dt="2022-11-23T06:47:45.620" v="2442" actId="20577"/>
        <pc:sldMkLst>
          <pc:docMk/>
          <pc:sldMk cId="1616866689" sldId="299"/>
        </pc:sldMkLst>
        <pc:spChg chg="mod">
          <ac:chgData name="Álvaro Rodríguez Peñil" userId="ceccc26c-e81a-4df2-89b3-1978cae83a99" providerId="ADAL" clId="{12781E33-65AC-4337-B055-76C9B328E69D}" dt="2022-11-23T00:01:50.260" v="1534" actId="6549"/>
          <ac:spMkLst>
            <pc:docMk/>
            <pc:sldMk cId="1616866689" sldId="299"/>
            <ac:spMk id="4" creationId="{EBB9A24A-BA40-1D44-90FE-9A7DEE3CD934}"/>
          </ac:spMkLst>
        </pc:spChg>
        <pc:spChg chg="mod">
          <ac:chgData name="Álvaro Rodríguez Peñil" userId="ceccc26c-e81a-4df2-89b3-1978cae83a99" providerId="ADAL" clId="{12781E33-65AC-4337-B055-76C9B328E69D}" dt="2022-11-23T06:47:45.620" v="2442" actId="20577"/>
          <ac:spMkLst>
            <pc:docMk/>
            <pc:sldMk cId="1616866689" sldId="299"/>
            <ac:spMk id="5" creationId="{7DA10752-F480-4B60-B3E3-00FC0CBB5E9B}"/>
          </ac:spMkLst>
        </pc:spChg>
      </pc:sldChg>
      <pc:sldChg chg="modSp add del mod">
        <pc:chgData name="Álvaro Rodríguez Peñil" userId="ceccc26c-e81a-4df2-89b3-1978cae83a99" providerId="ADAL" clId="{12781E33-65AC-4337-B055-76C9B328E69D}" dt="2022-11-23T00:11:03.341" v="1582" actId="47"/>
        <pc:sldMkLst>
          <pc:docMk/>
          <pc:sldMk cId="669346155" sldId="300"/>
        </pc:sldMkLst>
        <pc:spChg chg="mod">
          <ac:chgData name="Álvaro Rodríguez Peñil" userId="ceccc26c-e81a-4df2-89b3-1978cae83a99" providerId="ADAL" clId="{12781E33-65AC-4337-B055-76C9B328E69D}" dt="2022-11-23T00:05:41.595" v="1581" actId="6549"/>
          <ac:spMkLst>
            <pc:docMk/>
            <pc:sldMk cId="669346155" sldId="300"/>
            <ac:spMk id="4" creationId="{EBB9A24A-BA40-1D44-90FE-9A7DEE3CD934}"/>
          </ac:spMkLst>
        </pc:spChg>
        <pc:spChg chg="mod">
          <ac:chgData name="Álvaro Rodríguez Peñil" userId="ceccc26c-e81a-4df2-89b3-1978cae83a99" providerId="ADAL" clId="{12781E33-65AC-4337-B055-76C9B328E69D}" dt="2022-11-23T00:05:08.890" v="1561" actId="20577"/>
          <ac:spMkLst>
            <pc:docMk/>
            <pc:sldMk cId="669346155" sldId="300"/>
            <ac:spMk id="5" creationId="{7DA10752-F480-4B60-B3E3-00FC0CBB5E9B}"/>
          </ac:spMkLst>
        </pc:spChg>
      </pc:sldChg>
      <pc:sldChg chg="modSp add mod">
        <pc:chgData name="Álvaro Rodríguez Peñil" userId="ceccc26c-e81a-4df2-89b3-1978cae83a99" providerId="ADAL" clId="{12781E33-65AC-4337-B055-76C9B328E69D}" dt="2022-11-23T06:52:47.573" v="2445" actId="948"/>
        <pc:sldMkLst>
          <pc:docMk/>
          <pc:sldMk cId="2737170410" sldId="300"/>
        </pc:sldMkLst>
        <pc:spChg chg="mod">
          <ac:chgData name="Álvaro Rodríguez Peñil" userId="ceccc26c-e81a-4df2-89b3-1978cae83a99" providerId="ADAL" clId="{12781E33-65AC-4337-B055-76C9B328E69D}" dt="2022-11-23T06:52:47.573" v="2445" actId="948"/>
          <ac:spMkLst>
            <pc:docMk/>
            <pc:sldMk cId="2737170410" sldId="300"/>
            <ac:spMk id="4" creationId="{EBB9A24A-BA40-1D44-90FE-9A7DEE3CD934}"/>
          </ac:spMkLst>
        </pc:spChg>
        <pc:spChg chg="mod">
          <ac:chgData name="Álvaro Rodríguez Peñil" userId="ceccc26c-e81a-4df2-89b3-1978cae83a99" providerId="ADAL" clId="{12781E33-65AC-4337-B055-76C9B328E69D}" dt="2022-11-23T06:39:13.044" v="2278" actId="20577"/>
          <ac:spMkLst>
            <pc:docMk/>
            <pc:sldMk cId="2737170410" sldId="300"/>
            <ac:spMk id="5" creationId="{7DA10752-F480-4B60-B3E3-00FC0CBB5E9B}"/>
          </ac:spMkLst>
        </pc:spChg>
      </pc:sldChg>
      <pc:sldChg chg="add del">
        <pc:chgData name="Álvaro Rodríguez Peñil" userId="ceccc26c-e81a-4df2-89b3-1978cae83a99" providerId="ADAL" clId="{12781E33-65AC-4337-B055-76C9B328E69D}" dt="2022-11-23T00:05:23.590" v="1576"/>
        <pc:sldMkLst>
          <pc:docMk/>
          <pc:sldMk cId="1826621654"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9CD09-5188-4A37-BAE6-C4DA7C3E7FFF}" type="datetimeFigureOut">
              <a:rPr lang="es-ES" smtClean="0"/>
              <a:t>23/11/2022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998F3-6CA0-48E0-844F-B487AC355637}" type="slidenum">
              <a:rPr lang="es-ES" smtClean="0"/>
              <a:t>‹Nº›</a:t>
            </a:fld>
            <a:endParaRPr lang="es-ES"/>
          </a:p>
        </p:txBody>
      </p:sp>
    </p:spTree>
    <p:extLst>
      <p:ext uri="{BB962C8B-B14F-4D97-AF65-F5344CB8AC3E}">
        <p14:creationId xmlns:p14="http://schemas.microsoft.com/office/powerpoint/2010/main" val="338892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F7998F3-6CA0-48E0-844F-B487AC355637}" type="slidenum">
              <a:rPr lang="es-ES" smtClean="0"/>
              <a:t>2</a:t>
            </a:fld>
            <a:endParaRPr lang="es-ES"/>
          </a:p>
        </p:txBody>
      </p:sp>
    </p:spTree>
    <p:extLst>
      <p:ext uri="{BB962C8B-B14F-4D97-AF65-F5344CB8AC3E}">
        <p14:creationId xmlns:p14="http://schemas.microsoft.com/office/powerpoint/2010/main" val="4622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F7998F3-6CA0-48E0-844F-B487AC355637}" type="slidenum">
              <a:rPr lang="es-ES" smtClean="0"/>
              <a:t>3</a:t>
            </a:fld>
            <a:endParaRPr lang="es-ES"/>
          </a:p>
        </p:txBody>
      </p:sp>
    </p:spTree>
    <p:extLst>
      <p:ext uri="{BB962C8B-B14F-4D97-AF65-F5344CB8AC3E}">
        <p14:creationId xmlns:p14="http://schemas.microsoft.com/office/powerpoint/2010/main" val="129525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F7998F3-6CA0-48E0-844F-B487AC355637}" type="slidenum">
              <a:rPr lang="es-ES" smtClean="0"/>
              <a:t>4</a:t>
            </a:fld>
            <a:endParaRPr lang="es-ES"/>
          </a:p>
        </p:txBody>
      </p:sp>
    </p:spTree>
    <p:extLst>
      <p:ext uri="{BB962C8B-B14F-4D97-AF65-F5344CB8AC3E}">
        <p14:creationId xmlns:p14="http://schemas.microsoft.com/office/powerpoint/2010/main" val="65882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F7998F3-6CA0-48E0-844F-B487AC355637}" type="slidenum">
              <a:rPr lang="es-ES" smtClean="0"/>
              <a:t>5</a:t>
            </a:fld>
            <a:endParaRPr lang="es-ES"/>
          </a:p>
        </p:txBody>
      </p:sp>
    </p:spTree>
    <p:extLst>
      <p:ext uri="{BB962C8B-B14F-4D97-AF65-F5344CB8AC3E}">
        <p14:creationId xmlns:p14="http://schemas.microsoft.com/office/powerpoint/2010/main" val="9397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F7998F3-6CA0-48E0-844F-B487AC355637}" type="slidenum">
              <a:rPr lang="es-ES" smtClean="0"/>
              <a:t>6</a:t>
            </a:fld>
            <a:endParaRPr lang="es-ES"/>
          </a:p>
        </p:txBody>
      </p:sp>
    </p:spTree>
    <p:extLst>
      <p:ext uri="{BB962C8B-B14F-4D97-AF65-F5344CB8AC3E}">
        <p14:creationId xmlns:p14="http://schemas.microsoft.com/office/powerpoint/2010/main" val="169754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F7998F3-6CA0-48E0-844F-B487AC355637}" type="slidenum">
              <a:rPr lang="es-ES" smtClean="0"/>
              <a:t>7</a:t>
            </a:fld>
            <a:endParaRPr lang="es-ES"/>
          </a:p>
        </p:txBody>
      </p:sp>
    </p:spTree>
    <p:extLst>
      <p:ext uri="{BB962C8B-B14F-4D97-AF65-F5344CB8AC3E}">
        <p14:creationId xmlns:p14="http://schemas.microsoft.com/office/powerpoint/2010/main" val="70476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F7998F3-6CA0-48E0-844F-B487AC355637}" type="slidenum">
              <a:rPr lang="es-ES" smtClean="0"/>
              <a:t>8</a:t>
            </a:fld>
            <a:endParaRPr lang="es-ES"/>
          </a:p>
        </p:txBody>
      </p:sp>
    </p:spTree>
    <p:extLst>
      <p:ext uri="{BB962C8B-B14F-4D97-AF65-F5344CB8AC3E}">
        <p14:creationId xmlns:p14="http://schemas.microsoft.com/office/powerpoint/2010/main" val="195498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23/11/2022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1425751"/>
            <a:ext cx="4648200" cy="1102519"/>
          </a:xfrm>
        </p:spPr>
        <p:txBody>
          <a:bodyPr>
            <a:normAutofit/>
          </a:bodyPr>
          <a:lstStyle/>
          <a:p>
            <a:r>
              <a:rPr lang="es-ES" sz="2000" b="1" dirty="0">
                <a:solidFill>
                  <a:srgbClr val="232A58"/>
                </a:solidFill>
                <a:ea typeface="Open sans" panose="020B0606030504020204" pitchFamily="34" charset="0"/>
                <a:cs typeface="Open sans" panose="020B0606030504020204" pitchFamily="34" charset="0"/>
              </a:rPr>
              <a:t>LA NEGOCIACIÓN COLECTIVA  </a:t>
            </a:r>
            <a:br>
              <a:rPr lang="es-ES" sz="2000" b="1" dirty="0">
                <a:solidFill>
                  <a:srgbClr val="232A58"/>
                </a:solidFill>
                <a:ea typeface="Open sans" panose="020B0606030504020204" pitchFamily="34" charset="0"/>
                <a:cs typeface="Open sans" panose="020B0606030504020204" pitchFamily="34" charset="0"/>
              </a:rPr>
            </a:br>
            <a:r>
              <a:rPr lang="es-ES" sz="2000" b="1" dirty="0">
                <a:solidFill>
                  <a:srgbClr val="232A58"/>
                </a:solidFill>
                <a:ea typeface="Open sans" panose="020B0606030504020204" pitchFamily="34" charset="0"/>
                <a:cs typeface="Open sans" panose="020B0606030504020204" pitchFamily="34" charset="0"/>
              </a:rPr>
              <a:t>TEMAS DE ACTUALIDAD</a:t>
            </a:r>
            <a:endParaRPr lang="es-ES_tradnl" sz="2000" b="1" dirty="0">
              <a:solidFill>
                <a:srgbClr val="232A58"/>
              </a:solidFill>
              <a:ea typeface="Open sans" panose="020B0606030504020204" pitchFamily="34" charset="0"/>
              <a:cs typeface="Open sans" panose="020B0606030504020204" pitchFamily="34" charset="0"/>
            </a:endParaRPr>
          </a:p>
        </p:txBody>
      </p:sp>
      <p:sp>
        <p:nvSpPr>
          <p:cNvPr id="3" name="Subtítulo 2"/>
          <p:cNvSpPr>
            <a:spLocks noGrp="1"/>
          </p:cNvSpPr>
          <p:nvPr>
            <p:ph type="subTitle" idx="1"/>
          </p:nvPr>
        </p:nvSpPr>
        <p:spPr>
          <a:xfrm>
            <a:off x="4800600" y="3219822"/>
            <a:ext cx="4019872" cy="843035"/>
          </a:xfrm>
        </p:spPr>
        <p:txBody>
          <a:bodyPr>
            <a:noAutofit/>
          </a:bodyPr>
          <a:lstStyle/>
          <a:p>
            <a:pPr>
              <a:spcBef>
                <a:spcPts val="0"/>
              </a:spcBef>
            </a:pPr>
            <a:r>
              <a:rPr lang="es-ES_tradnl" sz="1400" b="1" dirty="0">
                <a:solidFill>
                  <a:srgbClr val="3B358B"/>
                </a:solidFill>
                <a:latin typeface="+mj-lt"/>
                <a:ea typeface="Open sans" panose="020B0606030504020204" pitchFamily="34" charset="0"/>
                <a:cs typeface="Open sans" panose="020B0606030504020204" pitchFamily="34" charset="0"/>
              </a:rPr>
              <a:t>Álvaro Rodríguez Peñil</a:t>
            </a:r>
          </a:p>
          <a:p>
            <a:pPr>
              <a:spcBef>
                <a:spcPts val="0"/>
              </a:spcBef>
            </a:pPr>
            <a:r>
              <a:rPr lang="es-ES_tradnl" sz="1400" dirty="0">
                <a:solidFill>
                  <a:srgbClr val="3B358B"/>
                </a:solidFill>
                <a:latin typeface="+mj-lt"/>
                <a:ea typeface="Open sans" panose="020B0606030504020204" pitchFamily="34" charset="0"/>
                <a:cs typeface="Open sans" panose="020B0606030504020204" pitchFamily="34" charset="0"/>
              </a:rPr>
              <a:t>Abogado Asociado </a:t>
            </a:r>
          </a:p>
          <a:p>
            <a:pPr>
              <a:spcBef>
                <a:spcPts val="0"/>
              </a:spcBef>
            </a:pPr>
            <a:r>
              <a:rPr lang="es-ES_tradnl" sz="1400" dirty="0">
                <a:solidFill>
                  <a:srgbClr val="3B358B"/>
                </a:solidFill>
                <a:latin typeface="+mj-lt"/>
                <a:ea typeface="Open sans" panose="020B0606030504020204" pitchFamily="34" charset="0"/>
                <a:cs typeface="Open sans" panose="020B0606030504020204" pitchFamily="34" charset="0"/>
              </a:rPr>
              <a:t>Sagardoy Abogados</a:t>
            </a:r>
          </a:p>
        </p:txBody>
      </p:sp>
    </p:spTree>
    <p:extLst>
      <p:ext uri="{BB962C8B-B14F-4D97-AF65-F5344CB8AC3E}">
        <p14:creationId xmlns:p14="http://schemas.microsoft.com/office/powerpoint/2010/main" val="293019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467544" y="1275606"/>
            <a:ext cx="8280920" cy="3659976"/>
          </a:xfrm>
          <a:prstGeom prst="rect">
            <a:avLst/>
          </a:prstGeom>
          <a:noFill/>
        </p:spPr>
        <p:txBody>
          <a:bodyPr wrap="square" rtlCol="0">
            <a:spAutoFit/>
          </a:bodyPr>
          <a:lstStyle/>
          <a:p>
            <a:pPr marL="268288" indent="-268288" algn="just">
              <a:buFont typeface="Wingdings" panose="05000000000000000000" pitchFamily="2" charset="2"/>
              <a:buChar char="Ø"/>
            </a:pPr>
            <a:r>
              <a:rPr lang="es-ES_tradnl" sz="1300" b="1" dirty="0">
                <a:ea typeface="Open sans" panose="020B0606030504020204" pitchFamily="34" charset="0"/>
                <a:cs typeface="Open sans" panose="020B0606030504020204" pitchFamily="34" charset="0"/>
              </a:rPr>
              <a:t>Sentencia Tribunal Supremo 15 junio 2022</a:t>
            </a:r>
            <a:endParaRPr lang="es-ES_tradnl" sz="1300" dirty="0">
              <a:ea typeface="Open sans" panose="020B0606030504020204" pitchFamily="34" charset="0"/>
              <a:cs typeface="Open sans" panose="020B0606030504020204" pitchFamily="34" charset="0"/>
            </a:endParaRPr>
          </a:p>
          <a:p>
            <a:pPr marL="268288" indent="-268288" algn="just">
              <a:buFont typeface="Wingdings" panose="05000000000000000000" pitchFamily="2" charset="2"/>
              <a:buChar char="Ø"/>
            </a:pPr>
            <a:endParaRPr lang="es-ES_tradnl" sz="1300" dirty="0">
              <a:ea typeface="Open sans" panose="020B0606030504020204" pitchFamily="34" charset="0"/>
              <a:cs typeface="Open sans" panose="020B0606030504020204" pitchFamily="34" charset="0"/>
            </a:endParaRP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Cláusula introducida en masa en los contratos de un número importante de trabajadores que impone la realización obligatoria del servicio de guardia durante toda la relación laboral sin poder revocar dicho compromiso. </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El convenio colectivo aplicable en la empresa establece un sistema de guardias voluntario previa información y consulta con la representación legal de los trabajadores.</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Se pide la nulidad de la práctica empresarial y la vulneración del derecho a la libertad sindical por parte de la empresa demandada en su vertiente de negociación colectiva con condena al abono de una indemnización adicional.</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Reitera la doctrina del TS en materia de pactos individuales en masa y el derecho de libertad sindical, en la vertiente de la negociación colectiva que corresponde a las organizaciones sindicales.</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Se declara: </a:t>
            </a:r>
          </a:p>
          <a:p>
            <a:pPr marL="720725" lvl="1"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Nulidad de la cláusula contractual que impone a los trabajadores/as la obligatoriedad de la realización del servicio de guardias. </a:t>
            </a:r>
          </a:p>
          <a:p>
            <a:pPr marL="720725" lvl="1"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La vulneración del derecho a la libertad sindical en su vertiente de negociación colectiva con el abono a cada una de las organizaciones sindicales de una indemnización de 3.126 euros por daño moral.</a:t>
            </a:r>
          </a:p>
        </p:txBody>
      </p:sp>
      <p:sp>
        <p:nvSpPr>
          <p:cNvPr id="5" name="CuadroTexto 4">
            <a:extLst>
              <a:ext uri="{FF2B5EF4-FFF2-40B4-BE49-F238E27FC236}">
                <a16:creationId xmlns:a16="http://schemas.microsoft.com/office/drawing/2014/main" id="{7DA10752-F480-4B60-B3E3-00FC0CBB5E9B}"/>
              </a:ext>
            </a:extLst>
          </p:cNvPr>
          <p:cNvSpPr txBox="1"/>
          <p:nvPr/>
        </p:nvSpPr>
        <p:spPr>
          <a:xfrm>
            <a:off x="0" y="826504"/>
            <a:ext cx="7992888" cy="369332"/>
          </a:xfrm>
          <a:prstGeom prst="rect">
            <a:avLst/>
          </a:prstGeom>
          <a:noFill/>
        </p:spPr>
        <p:txBody>
          <a:bodyPr wrap="square" rtlCol="0">
            <a:spAutoFit/>
          </a:bodyPr>
          <a:lstStyle/>
          <a:p>
            <a:pPr marL="457200" indent="-457200" algn="just">
              <a:buFont typeface="+mj-lt"/>
              <a:buAutoNum type="arabicPeriod"/>
            </a:pPr>
            <a:r>
              <a:rPr lang="es-ES_tradnl" sz="1800" b="1" u="sng" dirty="0">
                <a:solidFill>
                  <a:srgbClr val="3C358E"/>
                </a:solidFill>
                <a:highlight>
                  <a:srgbClr val="45B7E9"/>
                </a:highlight>
                <a:latin typeface="+mj-lt"/>
                <a:cs typeface="Calibri"/>
              </a:rPr>
              <a:t>PROHIBICIÓN DE REALIZACIÓN DE PACTOS INDIVIDUALES EN MASA (1/2)</a:t>
            </a:r>
          </a:p>
        </p:txBody>
      </p:sp>
    </p:spTree>
    <p:extLst>
      <p:ext uri="{BB962C8B-B14F-4D97-AF65-F5344CB8AC3E}">
        <p14:creationId xmlns:p14="http://schemas.microsoft.com/office/powerpoint/2010/main" val="13653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467544" y="1275606"/>
            <a:ext cx="8280920" cy="4029308"/>
          </a:xfrm>
          <a:prstGeom prst="rect">
            <a:avLst/>
          </a:prstGeom>
          <a:noFill/>
        </p:spPr>
        <p:txBody>
          <a:bodyPr wrap="square" rtlCol="0">
            <a:spAutoFit/>
          </a:bodyPr>
          <a:lstStyle/>
          <a:p>
            <a:pPr marL="268288" indent="-268288" algn="just">
              <a:buFont typeface="Wingdings" panose="05000000000000000000" pitchFamily="2" charset="2"/>
              <a:buChar char="Ø"/>
            </a:pPr>
            <a:r>
              <a:rPr lang="es-ES_tradnl" sz="1300" b="1" dirty="0">
                <a:ea typeface="Open sans" panose="020B0606030504020204" pitchFamily="34" charset="0"/>
                <a:cs typeface="Open sans" panose="020B0606030504020204" pitchFamily="34" charset="0"/>
              </a:rPr>
              <a:t>Sentencia Tribunal Supremo 15 junio 2022 (cont.)</a:t>
            </a:r>
            <a:endParaRPr lang="es-ES_tradnl" sz="1300" dirty="0">
              <a:ea typeface="Open sans" panose="020B0606030504020204" pitchFamily="34" charset="0"/>
              <a:cs typeface="Open sans" panose="020B0606030504020204" pitchFamily="34" charset="0"/>
            </a:endParaRPr>
          </a:p>
          <a:p>
            <a:pPr marL="268288" indent="-268288" algn="just">
              <a:buFont typeface="Wingdings" panose="05000000000000000000" pitchFamily="2" charset="2"/>
              <a:buChar char="Ø"/>
            </a:pPr>
            <a:endParaRPr lang="es-ES_tradnl" sz="800" dirty="0">
              <a:ea typeface="Open sans" panose="020B0606030504020204" pitchFamily="34" charset="0"/>
              <a:cs typeface="Open sans" panose="020B0606030504020204" pitchFamily="34" charset="0"/>
            </a:endParaRP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Desde el momento en que la empresa mediante contrato individual de trabajo recaba tal consentimiento en condiciones distintas a las previstas en el convenio colectivo, privando al trabajador de la posibilidad de revocación referida prevista en tal norma, está alterando la regulación convencional acordada con la representación de los trabajadores, lo que vulnera la libertad sindical de las organizaciones sindicales que la integran (STS 29-1-19).</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La autonomía individual o la decisión unilateral de la empresa no puede modificar las condiciones de trabajo establecidas en un convenio colectivo cuando ello, atendiendo a la trascendencia, importancia y significado de las condiciones laborales afectadas, eluda o soslaye la función negociadora de las organizaciones sindicales o vacíe sustancialmente de contenido efectivo al convenio (STS 6-9-21, STS 11-12-15, STS 12-4-10).</a:t>
            </a:r>
          </a:p>
          <a:p>
            <a:pPr marL="449263" indent="-177800" algn="just">
              <a:spcBef>
                <a:spcPts val="100"/>
              </a:spcBef>
              <a:spcAft>
                <a:spcPts val="100"/>
              </a:spcAft>
              <a:buFont typeface="Arial" panose="020B0604020202020204" pitchFamily="34" charset="0"/>
              <a:buChar char="•"/>
            </a:pPr>
            <a:endParaRPr lang="es-ES" sz="800" dirty="0">
              <a:ea typeface="Open sans" panose="020B0606030504020204" pitchFamily="34" charset="0"/>
              <a:cs typeface="Open sans" panose="020B0606030504020204" pitchFamily="34" charset="0"/>
            </a:endParaRPr>
          </a:p>
          <a:p>
            <a:pPr marL="271463" indent="-271463" algn="just">
              <a:spcBef>
                <a:spcPts val="100"/>
              </a:spcBef>
              <a:spcAft>
                <a:spcPts val="100"/>
              </a:spcAft>
              <a:buFont typeface="Wingdings" panose="05000000000000000000" pitchFamily="2" charset="2"/>
              <a:buChar char="Ø"/>
            </a:pPr>
            <a:r>
              <a:rPr lang="es-ES" sz="1300" dirty="0">
                <a:ea typeface="Open sans" panose="020B0606030504020204" pitchFamily="34" charset="0"/>
                <a:cs typeface="Open sans" panose="020B0606030504020204" pitchFamily="34" charset="0"/>
              </a:rPr>
              <a:t>Doctrina aplicada por la reciente </a:t>
            </a:r>
            <a:r>
              <a:rPr lang="es-ES" sz="1300" b="1" dirty="0">
                <a:ea typeface="Open sans" panose="020B0606030504020204" pitchFamily="34" charset="0"/>
                <a:cs typeface="Open sans" panose="020B0606030504020204" pitchFamily="34" charset="0"/>
              </a:rPr>
              <a:t>Sentencia Audiencia Nacional 13 octubre 2022 </a:t>
            </a:r>
          </a:p>
          <a:p>
            <a:pPr marL="271463" lvl="1" algn="just">
              <a:spcBef>
                <a:spcPts val="100"/>
              </a:spcBef>
              <a:spcAft>
                <a:spcPts val="100"/>
              </a:spcAft>
            </a:pPr>
            <a:endParaRPr lang="es-ES" sz="800" dirty="0">
              <a:ea typeface="Open sans" panose="020B0606030504020204" pitchFamily="34" charset="0"/>
              <a:cs typeface="Open sans" panose="020B0606030504020204" pitchFamily="34" charset="0"/>
            </a:endParaRPr>
          </a:p>
          <a:p>
            <a:pPr marL="449263" lvl="1"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Se analiza si la cláusula que la empresa ha introducido en los contratos de trabajo a partir de una fecha y cuya inclusión fue notificada previamente a la RLT, es una válida cláusula de resolución contractual al amparo de los arts. 49. 1 b) y 1124 CC, o si por el contrario supone una cláusula abusiva que trata de eludir las previsiones del art. 54.2 b) del TRELET y los arts. 67 y 68 del Convenio colectivo, lesionando el derecho a la negociación colectiva por tratarse una negociación individual en masa respecto de una materia ya regulada en el convenio colectivo.</a:t>
            </a:r>
          </a:p>
          <a:p>
            <a:pPr marL="271463" algn="just">
              <a:spcBef>
                <a:spcPts val="100"/>
              </a:spcBef>
              <a:spcAft>
                <a:spcPts val="100"/>
              </a:spcAft>
            </a:pPr>
            <a:endParaRPr lang="es-ES" sz="1300" dirty="0">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7DA10752-F480-4B60-B3E3-00FC0CBB5E9B}"/>
              </a:ext>
            </a:extLst>
          </p:cNvPr>
          <p:cNvSpPr txBox="1"/>
          <p:nvPr/>
        </p:nvSpPr>
        <p:spPr>
          <a:xfrm>
            <a:off x="0" y="826504"/>
            <a:ext cx="7992888" cy="369332"/>
          </a:xfrm>
          <a:prstGeom prst="rect">
            <a:avLst/>
          </a:prstGeom>
          <a:noFill/>
        </p:spPr>
        <p:txBody>
          <a:bodyPr wrap="square" rtlCol="0">
            <a:spAutoFit/>
          </a:bodyPr>
          <a:lstStyle/>
          <a:p>
            <a:pPr marL="457200" indent="-457200" algn="just">
              <a:buFont typeface="+mj-lt"/>
              <a:buAutoNum type="arabicPeriod"/>
            </a:pPr>
            <a:r>
              <a:rPr lang="es-ES_tradnl" sz="1800" b="1" u="sng" dirty="0">
                <a:solidFill>
                  <a:srgbClr val="3C358E"/>
                </a:solidFill>
                <a:highlight>
                  <a:srgbClr val="45B7E9"/>
                </a:highlight>
                <a:latin typeface="+mj-lt"/>
                <a:cs typeface="Calibri"/>
              </a:rPr>
              <a:t>PROHIBICIÓN DE REALIZACIÓN DE PACTOS INDIVIDUALES EN MASA (2/2)</a:t>
            </a:r>
          </a:p>
        </p:txBody>
      </p:sp>
    </p:spTree>
    <p:extLst>
      <p:ext uri="{BB962C8B-B14F-4D97-AF65-F5344CB8AC3E}">
        <p14:creationId xmlns:p14="http://schemas.microsoft.com/office/powerpoint/2010/main" val="416445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467544" y="1472835"/>
            <a:ext cx="8280920" cy="2936701"/>
          </a:xfrm>
          <a:prstGeom prst="rect">
            <a:avLst/>
          </a:prstGeom>
          <a:noFill/>
        </p:spPr>
        <p:txBody>
          <a:bodyPr wrap="square" rtlCol="0">
            <a:spAutoFit/>
          </a:bodyPr>
          <a:lstStyle/>
          <a:p>
            <a:pPr marL="268288" indent="-268288" algn="just">
              <a:buFont typeface="Wingdings" panose="05000000000000000000" pitchFamily="2" charset="2"/>
              <a:buChar char="Ø"/>
            </a:pPr>
            <a:r>
              <a:rPr lang="es-ES_tradnl" sz="1300" b="1" dirty="0">
                <a:ea typeface="Open sans" panose="020B0606030504020204" pitchFamily="34" charset="0"/>
                <a:cs typeface="Open sans" panose="020B0606030504020204" pitchFamily="34" charset="0"/>
              </a:rPr>
              <a:t>Sentencia Tribunal Supremo 26 octubre 2022</a:t>
            </a:r>
          </a:p>
          <a:p>
            <a:pPr marL="268288" indent="-268288" algn="just">
              <a:buFont typeface="Wingdings" panose="05000000000000000000" pitchFamily="2" charset="2"/>
              <a:buChar char="Ø"/>
            </a:pPr>
            <a:endParaRPr lang="es-ES_tradnl" sz="800" dirty="0">
              <a:ea typeface="Open sans" panose="020B0606030504020204" pitchFamily="34" charset="0"/>
              <a:cs typeface="Open sans" panose="020B0606030504020204" pitchFamily="34" charset="0"/>
            </a:endParaRPr>
          </a:p>
          <a:p>
            <a:pPr marL="449263" indent="-177800" algn="just">
              <a:spcBef>
                <a:spcPts val="500"/>
              </a:spcBef>
              <a:spcAft>
                <a:spcPts val="500"/>
              </a:spcAft>
              <a:buFont typeface="Arial" panose="020B0604020202020204" pitchFamily="34" charset="0"/>
              <a:buChar char="•"/>
            </a:pPr>
            <a:r>
              <a:rPr lang="es-ES" sz="1300" i="1" dirty="0">
                <a:ea typeface="Open sans" panose="020B0606030504020204" pitchFamily="34" charset="0"/>
                <a:cs typeface="Open sans" panose="020B0606030504020204" pitchFamily="34" charset="0"/>
              </a:rPr>
              <a:t>“b.5) Indemnizaciones o suplidos. 1. Plus de transporte y distancia: Se establece como compensación a los gastos de desplazamiento y medios de transporte dentro de la localidad así como desde el domicilio al centro de trabajo y su regreso. Su importe será el establecido para cada categoría laboral en el anexo de la tabla salarial.”</a:t>
            </a:r>
            <a:r>
              <a:rPr lang="es-ES" sz="1300" dirty="0">
                <a:ea typeface="Open sans" panose="020B0606030504020204" pitchFamily="34" charset="0"/>
                <a:cs typeface="Open sans" panose="020B0606030504020204" pitchFamily="34" charset="0"/>
              </a:rPr>
              <a:t>.</a:t>
            </a:r>
          </a:p>
          <a:p>
            <a:pPr marL="449263" indent="-177800" algn="just">
              <a:spcBef>
                <a:spcPts val="500"/>
              </a:spcBef>
              <a:spcAft>
                <a:spcPts val="5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La empresa abona los pluses de transporte y vestuario en catorce pagas, incluso durante el periodo vacacional y viene cotizando por dichas cantidades en nómina; Durante la negociación colectiva del convenio, se pactaron dichos pluses en cómputo anual.</a:t>
            </a:r>
          </a:p>
          <a:p>
            <a:pPr marL="449263" indent="-177800" algn="just">
              <a:spcBef>
                <a:spcPts val="500"/>
              </a:spcBef>
              <a:spcAft>
                <a:spcPts val="500"/>
              </a:spcAft>
              <a:buFont typeface="Arial" panose="020B0604020202020204" pitchFamily="34" charset="0"/>
              <a:buChar char="•"/>
            </a:pPr>
            <a:r>
              <a:rPr lang="es-ES" sz="1300" u="sng" dirty="0">
                <a:ea typeface="Open sans" panose="020B0606030504020204" pitchFamily="34" charset="0"/>
                <a:cs typeface="Open sans" panose="020B0606030504020204" pitchFamily="34" charset="0"/>
              </a:rPr>
              <a:t>STSJ Madrid 17-1-2019 </a:t>
            </a:r>
            <a:r>
              <a:rPr lang="es-ES" sz="1300" dirty="0">
                <a:ea typeface="Open sans" panose="020B0606030504020204" pitchFamily="34" charset="0"/>
                <a:cs typeface="Open sans" panose="020B0606030504020204" pitchFamily="34" charset="0"/>
              </a:rPr>
              <a:t>sostiene que la calificación en el CC de los pluses como indemnizaciones no es obstáculo para descubrir la verdadera naturaleza salarial de este tipo de complemento que no compensa gastos sino que retribuye el trabajo. El tribunal explica que, durante la negociación colectiva del convenio se pactó su abono en cómputo anual; el importe el plus de transportes y el del plus de vestuario se abona en 14 pagas, incluso durante el periodo vacacional. Por ello considera que tienen carácter salarial.</a:t>
            </a:r>
          </a:p>
        </p:txBody>
      </p:sp>
      <p:sp>
        <p:nvSpPr>
          <p:cNvPr id="5" name="CuadroTexto 4">
            <a:extLst>
              <a:ext uri="{FF2B5EF4-FFF2-40B4-BE49-F238E27FC236}">
                <a16:creationId xmlns:a16="http://schemas.microsoft.com/office/drawing/2014/main" id="{7DA10752-F480-4B60-B3E3-00FC0CBB5E9B}"/>
              </a:ext>
            </a:extLst>
          </p:cNvPr>
          <p:cNvSpPr txBox="1"/>
          <p:nvPr/>
        </p:nvSpPr>
        <p:spPr>
          <a:xfrm>
            <a:off x="0" y="826504"/>
            <a:ext cx="7992888" cy="646331"/>
          </a:xfrm>
          <a:prstGeom prst="rect">
            <a:avLst/>
          </a:prstGeom>
          <a:noFill/>
        </p:spPr>
        <p:txBody>
          <a:bodyPr wrap="square" rtlCol="0">
            <a:spAutoFit/>
          </a:bodyPr>
          <a:lstStyle/>
          <a:p>
            <a:pPr marL="457200" indent="-457200" algn="just">
              <a:buFont typeface="+mj-lt"/>
              <a:buAutoNum type="arabicPeriod" startAt="2"/>
            </a:pPr>
            <a:r>
              <a:rPr lang="es-ES" sz="1800" b="1" u="sng" dirty="0">
                <a:solidFill>
                  <a:srgbClr val="3C358E"/>
                </a:solidFill>
                <a:highlight>
                  <a:srgbClr val="45B7E9"/>
                </a:highlight>
                <a:latin typeface="+mj-lt"/>
                <a:cs typeface="Calibri"/>
              </a:rPr>
              <a:t>CARÁCTER SALARIAL O EXTRASALARIAL DE LOS PLUSES DE TRANSPORTE Y VESTUARIO DE UN CONVENIO COLECTIVO DE EMPRESA (1/2)</a:t>
            </a:r>
          </a:p>
        </p:txBody>
      </p:sp>
    </p:spTree>
    <p:extLst>
      <p:ext uri="{BB962C8B-B14F-4D97-AF65-F5344CB8AC3E}">
        <p14:creationId xmlns:p14="http://schemas.microsoft.com/office/powerpoint/2010/main" val="40709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467544" y="1472835"/>
            <a:ext cx="8280920" cy="3706143"/>
          </a:xfrm>
          <a:prstGeom prst="rect">
            <a:avLst/>
          </a:prstGeom>
          <a:noFill/>
        </p:spPr>
        <p:txBody>
          <a:bodyPr wrap="square" rtlCol="0">
            <a:spAutoFit/>
          </a:bodyPr>
          <a:lstStyle/>
          <a:p>
            <a:pPr marL="268288" indent="-268288" algn="just">
              <a:buFont typeface="Wingdings" panose="05000000000000000000" pitchFamily="2" charset="2"/>
              <a:buChar char="Ø"/>
            </a:pPr>
            <a:r>
              <a:rPr lang="es-ES_tradnl" sz="1300" b="1" dirty="0">
                <a:ea typeface="Open sans" panose="020B0606030504020204" pitchFamily="34" charset="0"/>
                <a:cs typeface="Open sans" panose="020B0606030504020204" pitchFamily="34" charset="0"/>
              </a:rPr>
              <a:t>Sentencia Tribunal Supremo 26 octubre 2022 (cont.)</a:t>
            </a:r>
          </a:p>
          <a:p>
            <a:pPr marL="268288" indent="-268288" algn="just">
              <a:buFont typeface="Wingdings" panose="05000000000000000000" pitchFamily="2" charset="2"/>
              <a:buChar char="Ø"/>
            </a:pPr>
            <a:endParaRPr lang="es-ES_tradnl" sz="800" dirty="0">
              <a:ea typeface="Open sans" panose="020B0606030504020204" pitchFamily="34" charset="0"/>
              <a:cs typeface="Open sans" panose="020B0606030504020204" pitchFamily="34" charset="0"/>
            </a:endParaRPr>
          </a:p>
          <a:p>
            <a:pPr marL="449263" indent="-177800" algn="just">
              <a:spcBef>
                <a:spcPts val="100"/>
              </a:spcBef>
              <a:spcAft>
                <a:spcPts val="100"/>
              </a:spcAft>
              <a:buFont typeface="Arial" panose="020B0604020202020204" pitchFamily="34" charset="0"/>
              <a:buChar char="•"/>
            </a:pPr>
            <a:r>
              <a:rPr lang="es-ES" sz="1300" u="sng" dirty="0">
                <a:ea typeface="Open sans" panose="020B0606030504020204" pitchFamily="34" charset="0"/>
                <a:cs typeface="Open sans" panose="020B0606030504020204" pitchFamily="34" charset="0"/>
              </a:rPr>
              <a:t>STS 26 octubre 2022</a:t>
            </a:r>
            <a:r>
              <a:rPr lang="es-ES" sz="1300" dirty="0">
                <a:ea typeface="Open sans" panose="020B0606030504020204" pitchFamily="34" charset="0"/>
                <a:cs typeface="Open sans" panose="020B0606030504020204" pitchFamily="34" charset="0"/>
              </a:rPr>
              <a:t>: declara la naturaleza extrasalarial, en virtud de SSTS 15 abril 2021 y 25 mayo 2021, que aplicaron la doctrina de la STS 3 mayo de 2017.</a:t>
            </a:r>
          </a:p>
          <a:p>
            <a:pPr marL="720725" lvl="1" indent="-177800" algn="just">
              <a:spcBef>
                <a:spcPts val="100"/>
              </a:spcBef>
              <a:spcAft>
                <a:spcPts val="100"/>
              </a:spcAft>
              <a:buFont typeface="Arial" panose="020B0604020202020204" pitchFamily="34" charset="0"/>
              <a:buChar char="•"/>
              <a:tabLst>
                <a:tab pos="720725" algn="l"/>
              </a:tabLst>
            </a:pPr>
            <a:r>
              <a:rPr lang="es-ES" sz="1300" dirty="0">
                <a:ea typeface="Open sans" panose="020B0606030504020204" pitchFamily="34" charset="0"/>
                <a:cs typeface="Open sans" panose="020B0606030504020204" pitchFamily="34" charset="0"/>
              </a:rPr>
              <a:t>La naturaleza -salarial o extrasalarial- de los pluses de transporte y vestuario, dependerá -al margen de la denominación que las partes le hayan dado en el Convenio- de si tales conceptos remuneran o no de forma efectiva el gasto de transporte o de mantenimiento de vestimenta profesional del trabajador.</a:t>
            </a:r>
          </a:p>
          <a:p>
            <a:pPr marL="720725" lvl="1"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Sin que pueda deducir de forma automática la pretendida naturaleza salarial de la forma de abonarlos todos los meses, incluso el de vacaciones, pues ello no denota sin más la inexistencia de los gastos que conceptualmente remunerar tales complementos</a:t>
            </a:r>
          </a:p>
          <a:p>
            <a:pPr marL="720725" lvl="1"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La simple lectura del precepto transcrito trasluce la naturaleza de compensación de gastos que se asigna a los complementos discutidos y, por ello es innegable su carácter extrasalarial, porque tal calificación resulta evidente conforme los cánones interpretativos de literalidad e intencionalidad del art. 1281 CC, y es avalada por la publicación del Convenio sin que la autoridad laboral - art. 90 ET- hubiese hecho tacha alguna de ilegalidad. </a:t>
            </a:r>
          </a:p>
          <a:p>
            <a:pPr marL="720725" lvl="1"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Para desvirtuar esta conclusión no bastan meros extremos formales [cuantía fija; forma de pago en quince mensualidades; retribución en vacaciones], puesto que precisamente para no tener que justificar el gasto se convino en señalar una cuantía en cómputo anual a percibir luego mensualmente a través de quince pagas. </a:t>
            </a:r>
          </a:p>
        </p:txBody>
      </p:sp>
      <p:sp>
        <p:nvSpPr>
          <p:cNvPr id="5" name="CuadroTexto 4">
            <a:extLst>
              <a:ext uri="{FF2B5EF4-FFF2-40B4-BE49-F238E27FC236}">
                <a16:creationId xmlns:a16="http://schemas.microsoft.com/office/drawing/2014/main" id="{7DA10752-F480-4B60-B3E3-00FC0CBB5E9B}"/>
              </a:ext>
            </a:extLst>
          </p:cNvPr>
          <p:cNvSpPr txBox="1"/>
          <p:nvPr/>
        </p:nvSpPr>
        <p:spPr>
          <a:xfrm>
            <a:off x="0" y="826504"/>
            <a:ext cx="7992888" cy="646331"/>
          </a:xfrm>
          <a:prstGeom prst="rect">
            <a:avLst/>
          </a:prstGeom>
          <a:noFill/>
        </p:spPr>
        <p:txBody>
          <a:bodyPr wrap="square" rtlCol="0">
            <a:spAutoFit/>
          </a:bodyPr>
          <a:lstStyle/>
          <a:p>
            <a:pPr marL="457200" indent="-457200" algn="just">
              <a:buFont typeface="+mj-lt"/>
              <a:buAutoNum type="arabicPeriod" startAt="2"/>
            </a:pPr>
            <a:r>
              <a:rPr lang="es-ES" sz="1800" b="1" u="sng" dirty="0">
                <a:solidFill>
                  <a:srgbClr val="3C358E"/>
                </a:solidFill>
                <a:highlight>
                  <a:srgbClr val="45B7E9"/>
                </a:highlight>
                <a:latin typeface="+mj-lt"/>
                <a:cs typeface="Calibri"/>
              </a:rPr>
              <a:t>CARÁCTER SALARIAL O EXTRASALARIAL DE LOS PLUSES DE TRANSPORTE Y VESTUARIO DE UN CONVENIO COLECTIVO DE EMPRESA (2/2)</a:t>
            </a:r>
          </a:p>
        </p:txBody>
      </p:sp>
    </p:spTree>
    <p:extLst>
      <p:ext uri="{BB962C8B-B14F-4D97-AF65-F5344CB8AC3E}">
        <p14:creationId xmlns:p14="http://schemas.microsoft.com/office/powerpoint/2010/main" val="208099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467544" y="1472835"/>
            <a:ext cx="8280920" cy="3506088"/>
          </a:xfrm>
          <a:prstGeom prst="rect">
            <a:avLst/>
          </a:prstGeom>
          <a:noFill/>
        </p:spPr>
        <p:txBody>
          <a:bodyPr wrap="square" rtlCol="0">
            <a:spAutoFit/>
          </a:bodyPr>
          <a:lstStyle/>
          <a:p>
            <a:pPr marL="268288" indent="-268288" algn="just">
              <a:buFont typeface="Wingdings" panose="05000000000000000000" pitchFamily="2" charset="2"/>
              <a:buChar char="Ø"/>
            </a:pPr>
            <a:r>
              <a:rPr lang="es-ES_tradnl" sz="1300" b="1" dirty="0">
                <a:ea typeface="Open sans" panose="020B0606030504020204" pitchFamily="34" charset="0"/>
                <a:cs typeface="Open sans" panose="020B0606030504020204" pitchFamily="34" charset="0"/>
              </a:rPr>
              <a:t>Sentencia Tribunal Supremo 18 mayo 2022</a:t>
            </a:r>
          </a:p>
          <a:p>
            <a:pPr marL="268288" indent="-268288" algn="just">
              <a:buFont typeface="Wingdings" panose="05000000000000000000" pitchFamily="2" charset="2"/>
              <a:buChar char="Ø"/>
            </a:pPr>
            <a:endParaRPr lang="es-ES_tradnl" sz="800" dirty="0">
              <a:ea typeface="Open sans" panose="020B0606030504020204" pitchFamily="34" charset="0"/>
              <a:cs typeface="Open sans" panose="020B0606030504020204" pitchFamily="34" charset="0"/>
            </a:endParaRP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Cuestión que se analiza: determinar las consecuencias o efectos de una prohibición convencional de prorrateo mensual en el abono de las pagas extraordinarias, cuando el propio convenio no anuda ninguna consecuencia jurídica específica a su incumplimiento.</a:t>
            </a:r>
          </a:p>
          <a:p>
            <a:pPr marL="449263" indent="-177800" algn="just">
              <a:spcBef>
                <a:spcPts val="100"/>
              </a:spcBef>
              <a:spcAft>
                <a:spcPts val="100"/>
              </a:spcAft>
              <a:buFont typeface="Arial" panose="020B0604020202020204" pitchFamily="34" charset="0"/>
              <a:buChar char="•"/>
            </a:pPr>
            <a:r>
              <a:rPr lang="es-ES" sz="1300" u="sng" dirty="0">
                <a:ea typeface="Open sans" panose="020B0606030504020204" pitchFamily="34" charset="0"/>
                <a:cs typeface="Open sans" panose="020B0606030504020204" pitchFamily="34" charset="0"/>
              </a:rPr>
              <a:t>STSJ Asturias 25 febrero 2020</a:t>
            </a:r>
            <a:r>
              <a:rPr lang="es-ES" sz="1300" dirty="0">
                <a:ea typeface="Open sans" panose="020B0606030504020204" pitchFamily="34" charset="0"/>
                <a:cs typeface="Open sans" panose="020B0606030504020204" pitchFamily="34" charset="0"/>
              </a:rPr>
              <a:t> estima la pretensión del trabajador reconociendo su derecho a percibir la cuantía que le corresponde en concepto de gratificaciones extraordinarias, señalando que el convenio colectivo </a:t>
            </a:r>
            <a:r>
              <a:rPr lang="es-ES" sz="1300" i="1" dirty="0">
                <a:ea typeface="Open sans" panose="020B0606030504020204" pitchFamily="34" charset="0"/>
                <a:cs typeface="Open sans" panose="020B0606030504020204" pitchFamily="34" charset="0"/>
              </a:rPr>
              <a:t>"ha dejado fuera de las posibilidades de negociación entre empresario y trabajador otra forma distinta de abono... (de las pagas extras) cual ocurre con el prorrateo que en el presente caso el empresario introdujo y el trabajador (al parecer) vino aceptando tácitamente."</a:t>
            </a:r>
            <a:r>
              <a:rPr lang="es-ES" sz="1300" dirty="0">
                <a:ea typeface="Open sans" panose="020B0606030504020204" pitchFamily="34" charset="0"/>
                <a:cs typeface="Open sans" panose="020B0606030504020204" pitchFamily="34" charset="0"/>
              </a:rPr>
              <a:t>. </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La vía preceptuada para canalizar las eventuales infracciones que atañen a la negociación colectiva y la tutela de la fuerza vinculante de los convenios será la administrativa, con intervención de la Inspección de Trabajo, y no la consistente en imponer una duplicidad en el pago de las gratificaciones extraordinarias, pues no se tipifica en esa forma en el pacto; enriquecimiento injusto. Recordaremos aquí el criterio cristalizado que aboga por una interpretación restrictiva en materia sancionadora, lo que veda ahora acuñar una modalidad no prevista por la normativa de aplicación.</a:t>
            </a:r>
          </a:p>
          <a:p>
            <a:pPr marL="449263" indent="-177800" algn="just">
              <a:spcBef>
                <a:spcPts val="100"/>
              </a:spcBef>
              <a:spcAft>
                <a:spcPts val="100"/>
              </a:spcAft>
              <a:buFont typeface="Arial" panose="020B0604020202020204" pitchFamily="34" charset="0"/>
              <a:buChar char="•"/>
            </a:pPr>
            <a:endParaRPr lang="es-ES" sz="1300" i="1" dirty="0">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7DA10752-F480-4B60-B3E3-00FC0CBB5E9B}"/>
              </a:ext>
            </a:extLst>
          </p:cNvPr>
          <p:cNvSpPr txBox="1"/>
          <p:nvPr/>
        </p:nvSpPr>
        <p:spPr>
          <a:xfrm>
            <a:off x="0" y="826504"/>
            <a:ext cx="7992888" cy="646331"/>
          </a:xfrm>
          <a:prstGeom prst="rect">
            <a:avLst/>
          </a:prstGeom>
          <a:noFill/>
        </p:spPr>
        <p:txBody>
          <a:bodyPr wrap="square" rtlCol="0">
            <a:spAutoFit/>
          </a:bodyPr>
          <a:lstStyle/>
          <a:p>
            <a:pPr marL="457200" indent="-457200" algn="just">
              <a:buFont typeface="+mj-lt"/>
              <a:buAutoNum type="arabicPeriod" startAt="3"/>
            </a:pPr>
            <a:r>
              <a:rPr lang="es-ES" sz="1800" b="1" u="sng" dirty="0">
                <a:solidFill>
                  <a:srgbClr val="3C358E"/>
                </a:solidFill>
                <a:highlight>
                  <a:srgbClr val="45B7E9"/>
                </a:highlight>
                <a:latin typeface="+mj-lt"/>
                <a:cs typeface="Calibri"/>
              </a:rPr>
              <a:t>PROHIBICIÓN CONVENCIONAL DEL PRORRATEO MENSUAL DE LAS PAGAS EXTRAORDINARIAS (1/1)</a:t>
            </a:r>
          </a:p>
        </p:txBody>
      </p:sp>
    </p:spTree>
    <p:extLst>
      <p:ext uri="{BB962C8B-B14F-4D97-AF65-F5344CB8AC3E}">
        <p14:creationId xmlns:p14="http://schemas.microsoft.com/office/powerpoint/2010/main" val="320646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467544" y="1472835"/>
            <a:ext cx="8280920" cy="3080330"/>
          </a:xfrm>
          <a:prstGeom prst="rect">
            <a:avLst/>
          </a:prstGeom>
          <a:noFill/>
        </p:spPr>
        <p:txBody>
          <a:bodyPr wrap="square" rtlCol="0">
            <a:spAutoFit/>
          </a:bodyPr>
          <a:lstStyle/>
          <a:p>
            <a:pPr marL="268288" indent="-268288" algn="just">
              <a:buFont typeface="Wingdings" panose="05000000000000000000" pitchFamily="2" charset="2"/>
              <a:buChar char="Ø"/>
            </a:pPr>
            <a:r>
              <a:rPr lang="es-ES_tradnl" sz="1300" b="1" dirty="0">
                <a:ea typeface="Open sans" panose="020B0606030504020204" pitchFamily="34" charset="0"/>
                <a:cs typeface="Open sans" panose="020B0606030504020204" pitchFamily="34" charset="0"/>
              </a:rPr>
              <a:t>Sentencia Tribunal Supremo 6 octubre 2022</a:t>
            </a:r>
          </a:p>
          <a:p>
            <a:pPr marL="268288" indent="-268288" algn="just">
              <a:buFont typeface="Wingdings" panose="05000000000000000000" pitchFamily="2" charset="2"/>
              <a:buChar char="Ø"/>
            </a:pPr>
            <a:endParaRPr lang="es-ES_tradnl" sz="800" dirty="0">
              <a:ea typeface="Open sans" panose="020B0606030504020204" pitchFamily="34" charset="0"/>
              <a:cs typeface="Open sans" panose="020B0606030504020204" pitchFamily="34" charset="0"/>
            </a:endParaRP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Cuestión que se analiza: determinar si la modificación sustancial de condiciones de trabajo acordada entre la empresa y el Comité Intercentros (CI), ha supuesto una vulneración del derecho de libertad sindical de la demandante, Confederación Sindical ELA.</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No se le ha excluido de la negociación, ni se ha limitado su participación en términos que puedan calificarse como una vulneración de tal derecho, ni es de apreciar la existencia de una eventual mala fe en la actuación empresarial que pudiere conducir a ese resultado.</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Se declara probado que se habían celebrado varias reuniones entre la empresa y el CI, en las que se habló de la conveniencia de regular el horario y jornada de trabajo excluido del convenio colectivo que realizaban los trabajadores adscritos al concreto programa de televisión sobre el que versa el litigio, con lo que el sindicato demandante ha tenido la plena y perfecta oportunidad de preparar y presentar todas las propuestas que entendiere conveniente a tal respecto. El contenido de aquellas reuniones no permite vislumbrar el más mínimo indicio del que pudiere deducirse que se limitó la posibilidad de presentar cualquier propuesta o sugerencia sobre esa problemática.</a:t>
            </a:r>
          </a:p>
        </p:txBody>
      </p:sp>
      <p:sp>
        <p:nvSpPr>
          <p:cNvPr id="5" name="CuadroTexto 4">
            <a:extLst>
              <a:ext uri="{FF2B5EF4-FFF2-40B4-BE49-F238E27FC236}">
                <a16:creationId xmlns:a16="http://schemas.microsoft.com/office/drawing/2014/main" id="{7DA10752-F480-4B60-B3E3-00FC0CBB5E9B}"/>
              </a:ext>
            </a:extLst>
          </p:cNvPr>
          <p:cNvSpPr txBox="1"/>
          <p:nvPr/>
        </p:nvSpPr>
        <p:spPr>
          <a:xfrm>
            <a:off x="0" y="826504"/>
            <a:ext cx="7992888" cy="646331"/>
          </a:xfrm>
          <a:prstGeom prst="rect">
            <a:avLst/>
          </a:prstGeom>
          <a:noFill/>
        </p:spPr>
        <p:txBody>
          <a:bodyPr wrap="square" rtlCol="0">
            <a:spAutoFit/>
          </a:bodyPr>
          <a:lstStyle/>
          <a:p>
            <a:pPr marL="457200" indent="-457200" algn="just">
              <a:buFont typeface="+mj-lt"/>
              <a:buAutoNum type="arabicPeriod" startAt="4"/>
            </a:pPr>
            <a:r>
              <a:rPr lang="es-ES" sz="1800" b="1" u="sng" dirty="0">
                <a:solidFill>
                  <a:srgbClr val="3C358E"/>
                </a:solidFill>
                <a:highlight>
                  <a:srgbClr val="45B7E9"/>
                </a:highlight>
                <a:latin typeface="+mj-lt"/>
                <a:cs typeface="Calibri"/>
              </a:rPr>
              <a:t>VULNERACIÓN DEL DERECHO A LA NEGOCIACIÓN COLECTIVA POR EXCLUSIÓN DE UN SINDICATO DE LA MESA NEGOCIADORA (1/1)</a:t>
            </a:r>
          </a:p>
        </p:txBody>
      </p:sp>
    </p:spTree>
    <p:extLst>
      <p:ext uri="{BB962C8B-B14F-4D97-AF65-F5344CB8AC3E}">
        <p14:creationId xmlns:p14="http://schemas.microsoft.com/office/powerpoint/2010/main" val="161686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467544" y="1472835"/>
            <a:ext cx="8280920" cy="3629199"/>
          </a:xfrm>
          <a:prstGeom prst="rect">
            <a:avLst/>
          </a:prstGeom>
          <a:noFill/>
        </p:spPr>
        <p:txBody>
          <a:bodyPr wrap="square" rtlCol="0">
            <a:spAutoFit/>
          </a:bodyPr>
          <a:lstStyle/>
          <a:p>
            <a:pPr marL="268288" indent="-268288" algn="just">
              <a:buFont typeface="Wingdings" panose="05000000000000000000" pitchFamily="2" charset="2"/>
              <a:buChar char="Ø"/>
            </a:pPr>
            <a:r>
              <a:rPr lang="es-ES_tradnl" sz="1300" b="1" dirty="0">
                <a:ea typeface="Open sans" panose="020B0606030504020204" pitchFamily="34" charset="0"/>
                <a:cs typeface="Open sans" panose="020B0606030504020204" pitchFamily="34" charset="0"/>
              </a:rPr>
              <a:t>Sentencia Tribunal Constitucional 13 junio 2022 (aplica doctrina de STC 12 julio 2021)</a:t>
            </a:r>
          </a:p>
          <a:p>
            <a:pPr marL="268288" indent="-268288" algn="just">
              <a:buFont typeface="Wingdings" panose="05000000000000000000" pitchFamily="2" charset="2"/>
              <a:buChar char="Ø"/>
            </a:pPr>
            <a:endParaRPr lang="es-ES_tradnl" sz="800" dirty="0">
              <a:ea typeface="Open sans" panose="020B0606030504020204" pitchFamily="34" charset="0"/>
              <a:cs typeface="Open sans" panose="020B0606030504020204" pitchFamily="34" charset="0"/>
            </a:endParaRPr>
          </a:p>
          <a:p>
            <a:pPr marL="449263" indent="-177800" algn="just">
              <a:spcBef>
                <a:spcPts val="300"/>
              </a:spcBef>
              <a:spcAft>
                <a:spcPts val="3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Sentencia que aplica la doctrina de la STC 12 julio 2021.</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Entre otros argumentos el TC revoca el criterio del TS que se basaba en:</a:t>
            </a:r>
          </a:p>
          <a:p>
            <a:pPr marL="271463" algn="just">
              <a:spcBef>
                <a:spcPts val="100"/>
              </a:spcBef>
              <a:spcAft>
                <a:spcPts val="100"/>
              </a:spcAft>
            </a:pPr>
            <a:endParaRPr lang="es-ES" sz="300" dirty="0">
              <a:ea typeface="Open sans" panose="020B0606030504020204" pitchFamily="34" charset="0"/>
              <a:cs typeface="Open sans" panose="020B0606030504020204" pitchFamily="34" charset="0"/>
            </a:endParaRPr>
          </a:p>
          <a:p>
            <a:pPr marL="449263" algn="just">
              <a:spcBef>
                <a:spcPts val="100"/>
              </a:spcBef>
              <a:spcAft>
                <a:spcPts val="100"/>
              </a:spcAft>
            </a:pPr>
            <a:r>
              <a:rPr lang="es-ES" sz="1300" dirty="0">
                <a:ea typeface="Open sans" panose="020B0606030504020204" pitchFamily="34" charset="0"/>
                <a:cs typeface="Open sans" panose="020B0606030504020204" pitchFamily="34" charset="0"/>
              </a:rPr>
              <a:t>Enfatizar la </a:t>
            </a:r>
            <a:r>
              <a:rPr lang="es-ES" sz="1300" u="sng" dirty="0">
                <a:ea typeface="Open sans" panose="020B0606030504020204" pitchFamily="34" charset="0"/>
                <a:cs typeface="Open sans" panose="020B0606030504020204" pitchFamily="34" charset="0"/>
              </a:rPr>
              <a:t>importancia que el legislador confiere a la negociación colectiva </a:t>
            </a:r>
            <a:r>
              <a:rPr lang="es-ES" sz="1300" dirty="0">
                <a:ea typeface="Open sans" panose="020B0606030504020204" pitchFamily="34" charset="0"/>
                <a:cs typeface="Open sans" panose="020B0606030504020204" pitchFamily="34" charset="0"/>
              </a:rPr>
              <a:t>en supuestos de crisis empresariales y también refleja la </a:t>
            </a:r>
            <a:r>
              <a:rPr lang="es-ES" sz="1300" u="sng" dirty="0">
                <a:ea typeface="Open sans" panose="020B0606030504020204" pitchFamily="34" charset="0"/>
                <a:cs typeface="Open sans" panose="020B0606030504020204" pitchFamily="34" charset="0"/>
              </a:rPr>
              <a:t>merma de efectividad</a:t>
            </a:r>
            <a:r>
              <a:rPr lang="es-ES" sz="1300" dirty="0">
                <a:ea typeface="Open sans" panose="020B0606030504020204" pitchFamily="34" charset="0"/>
                <a:cs typeface="Open sans" panose="020B0606030504020204" pitchFamily="34" charset="0"/>
              </a:rPr>
              <a:t> que supondría para los acuerdos alcanzados, si la empresa se viera abocada a tener que justificar, en múltiples procesos individuales, la real existencia de los motivos tomados en consideración para acordar el despido colectivo, con la consiguiente afectación de los principios de seguridad jurídica y celeridad. Por todo ello, el TS sostenía que la voluntad del legislador es contraria a lo pretendido por los demandantes, de manera que la falta de expresa regulación de la posibilidad de impugnar la concurrencia de las causas que motivaron el despido colectivo debe ser entendida como una circunstancia impeditiva de tal eventualidad.</a:t>
            </a:r>
          </a:p>
          <a:p>
            <a:pPr marL="449263" indent="-177800" algn="just">
              <a:spcBef>
                <a:spcPts val="100"/>
              </a:spcBef>
              <a:spcAft>
                <a:spcPts val="100"/>
              </a:spcAft>
              <a:buFont typeface="Arial" panose="020B0604020202020204" pitchFamily="34" charset="0"/>
              <a:buChar char="•"/>
            </a:pPr>
            <a:r>
              <a:rPr lang="es-ES" sz="1300" dirty="0">
                <a:ea typeface="Open sans" panose="020B0606030504020204" pitchFamily="34" charset="0"/>
                <a:cs typeface="Open sans" panose="020B0606030504020204" pitchFamily="34" charset="0"/>
              </a:rPr>
              <a:t>TC: entiende que se cercena el derecho al tutela judicial efectiva sin causa legal expresa que lo autorice, ya que la regulación es distinta por ejemplo a la de MSCT que prevé que “cuando el periodo de consultas finalice con acuerdo se presumirá que concurren las causas justificativas a que alude el apartado 1 y solo podrá ser impugnado ante la jurisdicción social por la existencia de fraude, dolo, coacción o abuso de derecho en su conclusión”</a:t>
            </a:r>
          </a:p>
        </p:txBody>
      </p:sp>
      <p:sp>
        <p:nvSpPr>
          <p:cNvPr id="5" name="CuadroTexto 4">
            <a:extLst>
              <a:ext uri="{FF2B5EF4-FFF2-40B4-BE49-F238E27FC236}">
                <a16:creationId xmlns:a16="http://schemas.microsoft.com/office/drawing/2014/main" id="{7DA10752-F480-4B60-B3E3-00FC0CBB5E9B}"/>
              </a:ext>
            </a:extLst>
          </p:cNvPr>
          <p:cNvSpPr txBox="1"/>
          <p:nvPr/>
        </p:nvSpPr>
        <p:spPr>
          <a:xfrm>
            <a:off x="0" y="826504"/>
            <a:ext cx="7992888" cy="646331"/>
          </a:xfrm>
          <a:prstGeom prst="rect">
            <a:avLst/>
          </a:prstGeom>
          <a:noFill/>
        </p:spPr>
        <p:txBody>
          <a:bodyPr wrap="square" rtlCol="0">
            <a:spAutoFit/>
          </a:bodyPr>
          <a:lstStyle/>
          <a:p>
            <a:pPr marL="457200" indent="-457200" algn="just">
              <a:buFont typeface="+mj-lt"/>
              <a:buAutoNum type="arabicPeriod" startAt="5"/>
            </a:pPr>
            <a:r>
              <a:rPr lang="es-ES" sz="1800" b="1" u="sng" dirty="0">
                <a:solidFill>
                  <a:srgbClr val="3C358E"/>
                </a:solidFill>
                <a:highlight>
                  <a:srgbClr val="45B7E9"/>
                </a:highlight>
                <a:latin typeface="+mj-lt"/>
                <a:cs typeface="Calibri"/>
              </a:rPr>
              <a:t>POSIBILIDAD DE IMPUGNACIÓN INDIVIDUAL DE LAS CAUSAS DE UN DESPIDO QUE PROVIENE DE UN ERE CON ACUERDO, NO IMPUGNADO POR LA RLT.</a:t>
            </a:r>
          </a:p>
        </p:txBody>
      </p:sp>
    </p:spTree>
    <p:extLst>
      <p:ext uri="{BB962C8B-B14F-4D97-AF65-F5344CB8AC3E}">
        <p14:creationId xmlns:p14="http://schemas.microsoft.com/office/powerpoint/2010/main" val="273717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B9A24A-BA40-1D44-90FE-9A7DEE3CD934}"/>
              </a:ext>
            </a:extLst>
          </p:cNvPr>
          <p:cNvSpPr txBox="1"/>
          <p:nvPr/>
        </p:nvSpPr>
        <p:spPr>
          <a:xfrm>
            <a:off x="539552" y="1995686"/>
            <a:ext cx="7466689" cy="1581523"/>
          </a:xfrm>
          <a:prstGeom prst="rect">
            <a:avLst/>
          </a:prstGeom>
          <a:noFill/>
        </p:spPr>
        <p:txBody>
          <a:bodyPr wrap="square" rtlCol="0">
            <a:spAutoFit/>
          </a:bodyPr>
          <a:lstStyle/>
          <a:p>
            <a:pPr lvl="2" algn="ctr"/>
            <a:r>
              <a:rPr lang="es-ES" sz="7200" b="1">
                <a:solidFill>
                  <a:srgbClr val="3B358C"/>
                </a:solidFill>
              </a:rPr>
              <a:t>GRACIAS</a:t>
            </a:r>
            <a:endParaRPr lang="es-ES" sz="7200" dirty="0">
              <a:solidFill>
                <a:srgbClr val="3B358C"/>
              </a:solidFill>
            </a:endParaRPr>
          </a:p>
          <a:p>
            <a:pPr marL="1143000" algn="just">
              <a:lnSpc>
                <a:spcPct val="107000"/>
              </a:lnSpc>
              <a:spcAft>
                <a:spcPts val="0"/>
              </a:spcAft>
            </a:pPr>
            <a:r>
              <a:rPr lang="es-ES" sz="1100" b="1" dirty="0"/>
              <a:t> </a:t>
            </a:r>
          </a:p>
          <a:p>
            <a:pPr algn="just"/>
            <a:endParaRPr lang="es-ES_tradnl" sz="13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979068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1751</Words>
  <Application>Microsoft Office PowerPoint</Application>
  <PresentationFormat>Presentación en pantalla (16:9)</PresentationFormat>
  <Paragraphs>66</Paragraphs>
  <Slides>9</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Wingdings</vt:lpstr>
      <vt:lpstr>Tema de Office</vt:lpstr>
      <vt:lpstr>LA NEGOCIACIÓN COLECTIVA   TEMAS DE ACTUALIDAD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Álvaro Rodríguez Peñil</cp:lastModifiedBy>
  <cp:revision>36</cp:revision>
  <dcterms:created xsi:type="dcterms:W3CDTF">2021-07-07T07:43:49Z</dcterms:created>
  <dcterms:modified xsi:type="dcterms:W3CDTF">2022-11-23T07:44:00Z</dcterms:modified>
</cp:coreProperties>
</file>